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5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6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charts/chart3.xml" ContentType="application/vnd.openxmlformats-officedocument.drawingml.chart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7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</p:sldMasterIdLst>
  <p:notesMasterIdLst>
    <p:notesMasterId r:id="rId34"/>
  </p:notesMasterIdLst>
  <p:sldIdLst>
    <p:sldId id="256" r:id="rId7"/>
    <p:sldId id="257" r:id="rId8"/>
    <p:sldId id="277" r:id="rId9"/>
    <p:sldId id="265" r:id="rId10"/>
    <p:sldId id="258" r:id="rId11"/>
    <p:sldId id="279" r:id="rId12"/>
    <p:sldId id="260" r:id="rId13"/>
    <p:sldId id="261" r:id="rId14"/>
    <p:sldId id="262" r:id="rId15"/>
    <p:sldId id="263" r:id="rId16"/>
    <p:sldId id="268" r:id="rId17"/>
    <p:sldId id="264" r:id="rId18"/>
    <p:sldId id="269" r:id="rId19"/>
    <p:sldId id="266" r:id="rId20"/>
    <p:sldId id="270" r:id="rId21"/>
    <p:sldId id="271" r:id="rId22"/>
    <p:sldId id="273" r:id="rId23"/>
    <p:sldId id="274" r:id="rId24"/>
    <p:sldId id="275" r:id="rId25"/>
    <p:sldId id="280" r:id="rId26"/>
    <p:sldId id="272" r:id="rId27"/>
    <p:sldId id="267" r:id="rId28"/>
    <p:sldId id="276" r:id="rId29"/>
    <p:sldId id="281" r:id="rId30"/>
    <p:sldId id="282" r:id="rId31"/>
    <p:sldId id="284" r:id="rId32"/>
    <p:sldId id="283" r:id="rId3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016" autoAdjust="0"/>
    <p:restoredTop sz="94055" autoAdjust="0"/>
  </p:normalViewPr>
  <p:slideViewPr>
    <p:cSldViewPr snapToGrid="0">
      <p:cViewPr>
        <p:scale>
          <a:sx n="50" d="100"/>
          <a:sy n="50" d="100"/>
        </p:scale>
        <p:origin x="-129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Low-risk of malnutrition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ICU mortality</c:v>
                </c:pt>
                <c:pt idx="1">
                  <c:v>28 day mortality</c:v>
                </c:pt>
                <c:pt idx="2">
                  <c:v>Sepsis occurrence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7.698113207547169</c:v>
                </c:pt>
                <c:pt idx="1">
                  <c:v>10.415094339622641</c:v>
                </c:pt>
                <c:pt idx="2">
                  <c:v>24.150943396226417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 risk of malnourish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ICU mortality</c:v>
                </c:pt>
                <c:pt idx="1">
                  <c:v>28 day mortality</c:v>
                </c:pt>
                <c:pt idx="2">
                  <c:v>Sepsis occurrence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19.166666666666668</c:v>
                </c:pt>
                <c:pt idx="1">
                  <c:v>25</c:v>
                </c:pt>
                <c:pt idx="2">
                  <c:v>44.166666666666664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41766400"/>
        <c:axId val="241767936"/>
      </c:barChart>
      <c:catAx>
        <c:axId val="24176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1767936"/>
        <c:crosses val="autoZero"/>
        <c:auto val="1"/>
        <c:lblAlgn val="ctr"/>
        <c:lblOffset val="100"/>
        <c:noMultiLvlLbl val="0"/>
      </c:catAx>
      <c:valAx>
        <c:axId val="24176793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176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Malnutrition Universal Screening Tool (MUST)</c:v>
                </c:pt>
                <c:pt idx="1">
                  <c:v>Short Nutrition Assessment Questionnaire (SNAQ)</c:v>
                </c:pt>
                <c:pt idx="2">
                  <c:v>Nutritional Risk Screening 2002 (NRS-2002)</c:v>
                </c:pt>
                <c:pt idx="3">
                  <c:v>Mini Nutritional Assessment (MNA)</c:v>
                </c:pt>
                <c:pt idx="4">
                  <c:v>Malnutrition Screening Tool  (MST)</c:v>
                </c:pt>
                <c:pt idx="5">
                  <c:v>Others </c:v>
                </c:pt>
                <c:pt idx="6">
                  <c:v>Self-developed tools</c:v>
                </c:pt>
                <c:pt idx="7">
                  <c:v>Nutrition Alert Form (NAF)</c:v>
                </c:pt>
                <c:pt idx="8">
                  <c:v>Subjective Global Assessment (SGA)</c:v>
                </c:pt>
                <c:pt idx="9">
                  <c:v>Bhumibol Nutrition Triage (BNT) 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6.0000000000000001E-3</c:v>
                </c:pt>
                <c:pt idx="1">
                  <c:v>1.2999999999999999E-2</c:v>
                </c:pt>
                <c:pt idx="2">
                  <c:v>1.2999999999999999E-2</c:v>
                </c:pt>
                <c:pt idx="3">
                  <c:v>2.1999999999999999E-2</c:v>
                </c:pt>
                <c:pt idx="4">
                  <c:v>4.8000000000000001E-2</c:v>
                </c:pt>
                <c:pt idx="5">
                  <c:v>9.9000000000000005E-2</c:v>
                </c:pt>
                <c:pt idx="6">
                  <c:v>0.14399999999999999</c:v>
                </c:pt>
                <c:pt idx="7">
                  <c:v>0.20200000000000001</c:v>
                </c:pt>
                <c:pt idx="8">
                  <c:v>0.21199999999999999</c:v>
                </c:pt>
                <c:pt idx="9">
                  <c:v>0.42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"/>
        <c:overlap val="-25"/>
        <c:axId val="245656192"/>
        <c:axId val="245675520"/>
      </c:barChart>
      <c:catAx>
        <c:axId val="245656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5675520"/>
        <c:crosses val="autoZero"/>
        <c:auto val="1"/>
        <c:lblAlgn val="ctr"/>
        <c:lblOffset val="100"/>
        <c:noMultiLvlLbl val="0"/>
      </c:catAx>
      <c:valAx>
        <c:axId val="24567552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245656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PN-3 in 1 : Special</c:v>
                </c:pt>
                <c:pt idx="1">
                  <c:v>PN-3 in 1 : Normal</c:v>
                </c:pt>
                <c:pt idx="2">
                  <c:v>EN predigest</c:v>
                </c:pt>
                <c:pt idx="3">
                  <c:v>EN DM</c:v>
                </c:pt>
                <c:pt idx="4">
                  <c:v>EN normal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</c:v>
                </c:pt>
                <c:pt idx="1">
                  <c:v>0.8</c:v>
                </c:pt>
                <c:pt idx="2">
                  <c:v>0.37</c:v>
                </c:pt>
                <c:pt idx="3">
                  <c:v>0.24</c:v>
                </c:pt>
                <c:pt idx="4">
                  <c:v>0.17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61107072"/>
        <c:axId val="261010176"/>
      </c:barChart>
      <c:catAx>
        <c:axId val="261107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010176"/>
        <c:crosses val="autoZero"/>
        <c:auto val="1"/>
        <c:lblAlgn val="ctr"/>
        <c:lblOffset val="100"/>
        <c:noMultiLvlLbl val="0"/>
      </c:catAx>
      <c:valAx>
        <c:axId val="261010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107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D17A0C-F5A9-4C15-8D14-9C9D7F43C5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A6BCA73-7FFC-46A8-8F98-2ABD72069AC4}">
      <dgm:prSet custT="1"/>
      <dgm:spPr/>
      <dgm:t>
        <a:bodyPr/>
        <a:lstStyle/>
        <a:p>
          <a:pPr algn="ctr" rtl="0"/>
          <a:r>
            <a:rPr lang="en-US" sz="6000" dirty="0" smtClean="0"/>
            <a:t>Development of Nutrition Screening and Assessment of Thailand </a:t>
          </a:r>
          <a:endParaRPr lang="th-TH" sz="6000" dirty="0"/>
        </a:p>
      </dgm:t>
    </dgm:pt>
    <dgm:pt modelId="{16BC7BB5-646B-428E-9253-D5113239062D}" type="parTrans" cxnId="{372E7EAA-E3A1-4A4C-9F20-630089443FB4}">
      <dgm:prSet/>
      <dgm:spPr/>
      <dgm:t>
        <a:bodyPr/>
        <a:lstStyle/>
        <a:p>
          <a:endParaRPr lang="th-TH" sz="2000"/>
        </a:p>
      </dgm:t>
    </dgm:pt>
    <dgm:pt modelId="{304F1E66-8216-4CA2-9D6F-A5D2FD97C352}" type="sibTrans" cxnId="{372E7EAA-E3A1-4A4C-9F20-630089443FB4}">
      <dgm:prSet/>
      <dgm:spPr/>
      <dgm:t>
        <a:bodyPr/>
        <a:lstStyle/>
        <a:p>
          <a:endParaRPr lang="th-TH" sz="2000"/>
        </a:p>
      </dgm:t>
    </dgm:pt>
    <dgm:pt modelId="{DB1A58E3-3DF9-4F16-A678-3A8E27A1828D}" type="pres">
      <dgm:prSet presAssocID="{BFD17A0C-F5A9-4C15-8D14-9C9D7F43C5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444F95B-5CB8-452B-94E3-48A4221B73FF}" type="pres">
      <dgm:prSet presAssocID="{EA6BCA73-7FFC-46A8-8F98-2ABD72069A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72E7EAA-E3A1-4A4C-9F20-630089443FB4}" srcId="{BFD17A0C-F5A9-4C15-8D14-9C9D7F43C5BB}" destId="{EA6BCA73-7FFC-46A8-8F98-2ABD72069AC4}" srcOrd="0" destOrd="0" parTransId="{16BC7BB5-646B-428E-9253-D5113239062D}" sibTransId="{304F1E66-8216-4CA2-9D6F-A5D2FD97C352}"/>
    <dgm:cxn modelId="{C9037730-88C3-4985-8EDB-2B7987EFF395}" type="presOf" srcId="{EA6BCA73-7FFC-46A8-8F98-2ABD72069AC4}" destId="{D444F95B-5CB8-452B-94E3-48A4221B73FF}" srcOrd="0" destOrd="0" presId="urn:microsoft.com/office/officeart/2005/8/layout/vList2"/>
    <dgm:cxn modelId="{06D7439C-C99A-4837-8B4D-50BED3A08C1C}" type="presOf" srcId="{BFD17A0C-F5A9-4C15-8D14-9C9D7F43C5BB}" destId="{DB1A58E3-3DF9-4F16-A678-3A8E27A1828D}" srcOrd="0" destOrd="0" presId="urn:microsoft.com/office/officeart/2005/8/layout/vList2"/>
    <dgm:cxn modelId="{CB20BEBE-4BFE-4352-B4AA-D0C267A36BFC}" type="presParOf" srcId="{DB1A58E3-3DF9-4F16-A678-3A8E27A1828D}" destId="{D444F95B-5CB8-452B-94E3-48A4221B73F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947BB45-26D1-4D73-BF6B-F1EE81EE71CA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D183F1CA-39AA-4D06-92A5-E2EBF98FB8D0}">
      <dgm:prSet phldrT="[Text]" custT="1"/>
      <dgm:spPr/>
      <dgm:t>
        <a:bodyPr/>
        <a:lstStyle/>
        <a:p>
          <a:r>
            <a:rPr lang="en-US" sz="4000" b="1" dirty="0" smtClean="0"/>
            <a:t>Screening / Assessment Tool (s)</a:t>
          </a:r>
          <a:endParaRPr lang="th-TH" sz="4000" b="1" dirty="0"/>
        </a:p>
      </dgm:t>
    </dgm:pt>
    <dgm:pt modelId="{DA28CEB4-A18A-4D03-9614-8B3439176304}" type="parTrans" cxnId="{CD4184BE-14F8-4752-BDF5-BA020525EBF5}">
      <dgm:prSet/>
      <dgm:spPr/>
      <dgm:t>
        <a:bodyPr/>
        <a:lstStyle/>
        <a:p>
          <a:endParaRPr lang="th-TH"/>
        </a:p>
      </dgm:t>
    </dgm:pt>
    <dgm:pt modelId="{55B8DD27-6718-4CD4-886B-792CC7899B42}" type="sibTrans" cxnId="{CD4184BE-14F8-4752-BDF5-BA020525EBF5}">
      <dgm:prSet/>
      <dgm:spPr/>
      <dgm:t>
        <a:bodyPr/>
        <a:lstStyle/>
        <a:p>
          <a:endParaRPr lang="th-TH"/>
        </a:p>
      </dgm:t>
    </dgm:pt>
    <dgm:pt modelId="{4ECE3A76-AD61-4906-8976-592B7DC36109}">
      <dgm:prSet phldrT="[Text]" custT="1"/>
      <dgm:spPr/>
      <dgm:t>
        <a:bodyPr/>
        <a:lstStyle/>
        <a:p>
          <a:r>
            <a:rPr lang="en-US" sz="4000" b="1" dirty="0" smtClean="0"/>
            <a:t>Diagnosis Criteria Related to DRG</a:t>
          </a:r>
          <a:endParaRPr lang="th-TH" sz="4000" b="1" dirty="0"/>
        </a:p>
      </dgm:t>
    </dgm:pt>
    <dgm:pt modelId="{21661CA9-B17B-4196-9703-C54ADBE765AD}" type="parTrans" cxnId="{2A4A4F6D-DF0C-45F2-B042-B2E4FD715106}">
      <dgm:prSet/>
      <dgm:spPr/>
      <dgm:t>
        <a:bodyPr/>
        <a:lstStyle/>
        <a:p>
          <a:endParaRPr lang="th-TH"/>
        </a:p>
      </dgm:t>
    </dgm:pt>
    <dgm:pt modelId="{E8A1830C-A320-4709-839F-933FA15ADC59}" type="sibTrans" cxnId="{2A4A4F6D-DF0C-45F2-B042-B2E4FD715106}">
      <dgm:prSet/>
      <dgm:spPr/>
      <dgm:t>
        <a:bodyPr/>
        <a:lstStyle/>
        <a:p>
          <a:endParaRPr lang="th-TH"/>
        </a:p>
      </dgm:t>
    </dgm:pt>
    <dgm:pt modelId="{F7E18FB5-CE27-4238-9CF4-951027CC6EEC}">
      <dgm:prSet phldrT="[Text]" custT="1"/>
      <dgm:spPr/>
      <dgm:t>
        <a:bodyPr/>
        <a:lstStyle/>
        <a:p>
          <a:r>
            <a:rPr lang="en-US" sz="4000" b="1" dirty="0" smtClean="0"/>
            <a:t>Management Recommendation</a:t>
          </a:r>
          <a:endParaRPr lang="th-TH" sz="4000" b="1" dirty="0"/>
        </a:p>
      </dgm:t>
    </dgm:pt>
    <dgm:pt modelId="{C5BCAC23-43C4-4E0C-83F3-CE22E3125283}" type="parTrans" cxnId="{E7AF0FAF-2DD0-4679-81AB-746CD521EF99}">
      <dgm:prSet/>
      <dgm:spPr/>
      <dgm:t>
        <a:bodyPr/>
        <a:lstStyle/>
        <a:p>
          <a:endParaRPr lang="th-TH"/>
        </a:p>
      </dgm:t>
    </dgm:pt>
    <dgm:pt modelId="{0950DB62-5FE9-46F2-9B6F-AAF55D6F0B8D}" type="sibTrans" cxnId="{E7AF0FAF-2DD0-4679-81AB-746CD521EF99}">
      <dgm:prSet/>
      <dgm:spPr/>
      <dgm:t>
        <a:bodyPr/>
        <a:lstStyle/>
        <a:p>
          <a:endParaRPr lang="th-TH"/>
        </a:p>
      </dgm:t>
    </dgm:pt>
    <dgm:pt modelId="{15D896C9-8AEA-4185-94B7-C75256E59E59}">
      <dgm:prSet phldrT="[Text]" custT="1"/>
      <dgm:spPr/>
      <dgm:t>
        <a:bodyPr/>
        <a:lstStyle/>
        <a:p>
          <a:r>
            <a:rPr lang="en-US" sz="4000" b="1" dirty="0" smtClean="0"/>
            <a:t>Improving with Limited Resource/Environment</a:t>
          </a:r>
          <a:endParaRPr lang="th-TH" sz="4000" b="1" dirty="0"/>
        </a:p>
      </dgm:t>
    </dgm:pt>
    <dgm:pt modelId="{BBE40FB6-3285-420B-ACAC-2C17BA3D4796}" type="parTrans" cxnId="{B67258AC-B021-48E8-941F-FA16D62EFD8B}">
      <dgm:prSet/>
      <dgm:spPr/>
      <dgm:t>
        <a:bodyPr/>
        <a:lstStyle/>
        <a:p>
          <a:endParaRPr lang="th-TH"/>
        </a:p>
      </dgm:t>
    </dgm:pt>
    <dgm:pt modelId="{91CB1711-73A8-437F-B92C-76EFEABA80EA}" type="sibTrans" cxnId="{B67258AC-B021-48E8-941F-FA16D62EFD8B}">
      <dgm:prSet/>
      <dgm:spPr/>
      <dgm:t>
        <a:bodyPr/>
        <a:lstStyle/>
        <a:p>
          <a:endParaRPr lang="th-TH"/>
        </a:p>
      </dgm:t>
    </dgm:pt>
    <dgm:pt modelId="{B3E3179F-F5A4-4162-8452-A945FD2D17EE}" type="pres">
      <dgm:prSet presAssocID="{D947BB45-26D1-4D73-BF6B-F1EE81EE71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51A98D2-FE3D-4C5B-AC69-2A1B78424819}" type="pres">
      <dgm:prSet presAssocID="{D183F1CA-39AA-4D06-92A5-E2EBF98FB8D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53DAAF-2EF2-4770-93A2-26598A004259}" type="pres">
      <dgm:prSet presAssocID="{55B8DD27-6718-4CD4-886B-792CC7899B42}" presName="spacer" presStyleCnt="0"/>
      <dgm:spPr/>
    </dgm:pt>
    <dgm:pt modelId="{EFD1C1EB-9696-4FF2-BC3E-C61E36ED90A8}" type="pres">
      <dgm:prSet presAssocID="{4ECE3A76-AD61-4906-8976-592B7DC3610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4A4A2AF-7127-4259-BA54-608DD2E01DF5}" type="pres">
      <dgm:prSet presAssocID="{E8A1830C-A320-4709-839F-933FA15ADC59}" presName="spacer" presStyleCnt="0"/>
      <dgm:spPr/>
    </dgm:pt>
    <dgm:pt modelId="{9B32AE9F-E7D8-4032-A40C-6EF074CF5C02}" type="pres">
      <dgm:prSet presAssocID="{F7E18FB5-CE27-4238-9CF4-951027CC6EE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3EA2DF-5ACE-4FDC-8AC4-61EBB2FBCC41}" type="pres">
      <dgm:prSet presAssocID="{0950DB62-5FE9-46F2-9B6F-AAF55D6F0B8D}" presName="spacer" presStyleCnt="0"/>
      <dgm:spPr/>
    </dgm:pt>
    <dgm:pt modelId="{9ABA5A64-0D83-4089-BE91-E61FF30B7ADE}" type="pres">
      <dgm:prSet presAssocID="{15D896C9-8AEA-4185-94B7-C75256E59E5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B02832F-6998-45C1-B4F6-B37E6BF4F14D}" type="presOf" srcId="{F7E18FB5-CE27-4238-9CF4-951027CC6EEC}" destId="{9B32AE9F-E7D8-4032-A40C-6EF074CF5C02}" srcOrd="0" destOrd="0" presId="urn:microsoft.com/office/officeart/2005/8/layout/vList2"/>
    <dgm:cxn modelId="{CD4184BE-14F8-4752-BDF5-BA020525EBF5}" srcId="{D947BB45-26D1-4D73-BF6B-F1EE81EE71CA}" destId="{D183F1CA-39AA-4D06-92A5-E2EBF98FB8D0}" srcOrd="0" destOrd="0" parTransId="{DA28CEB4-A18A-4D03-9614-8B3439176304}" sibTransId="{55B8DD27-6718-4CD4-886B-792CC7899B42}"/>
    <dgm:cxn modelId="{57BD2168-748F-49A3-9C4A-06C8D376BB8A}" type="presOf" srcId="{15D896C9-8AEA-4185-94B7-C75256E59E59}" destId="{9ABA5A64-0D83-4089-BE91-E61FF30B7ADE}" srcOrd="0" destOrd="0" presId="urn:microsoft.com/office/officeart/2005/8/layout/vList2"/>
    <dgm:cxn modelId="{E0335FCC-9FD5-41F9-A6FD-E941731CA495}" type="presOf" srcId="{D947BB45-26D1-4D73-BF6B-F1EE81EE71CA}" destId="{B3E3179F-F5A4-4162-8452-A945FD2D17EE}" srcOrd="0" destOrd="0" presId="urn:microsoft.com/office/officeart/2005/8/layout/vList2"/>
    <dgm:cxn modelId="{9ADEFA61-3023-4454-B72E-94E0FEF12A12}" type="presOf" srcId="{4ECE3A76-AD61-4906-8976-592B7DC36109}" destId="{EFD1C1EB-9696-4FF2-BC3E-C61E36ED90A8}" srcOrd="0" destOrd="0" presId="urn:microsoft.com/office/officeart/2005/8/layout/vList2"/>
    <dgm:cxn modelId="{B67258AC-B021-48E8-941F-FA16D62EFD8B}" srcId="{D947BB45-26D1-4D73-BF6B-F1EE81EE71CA}" destId="{15D896C9-8AEA-4185-94B7-C75256E59E59}" srcOrd="3" destOrd="0" parTransId="{BBE40FB6-3285-420B-ACAC-2C17BA3D4796}" sibTransId="{91CB1711-73A8-437F-B92C-76EFEABA80EA}"/>
    <dgm:cxn modelId="{E7AF0FAF-2DD0-4679-81AB-746CD521EF99}" srcId="{D947BB45-26D1-4D73-BF6B-F1EE81EE71CA}" destId="{F7E18FB5-CE27-4238-9CF4-951027CC6EEC}" srcOrd="2" destOrd="0" parTransId="{C5BCAC23-43C4-4E0C-83F3-CE22E3125283}" sibTransId="{0950DB62-5FE9-46F2-9B6F-AAF55D6F0B8D}"/>
    <dgm:cxn modelId="{B27661BF-83BB-4938-BB85-E0866B659BD9}" type="presOf" srcId="{D183F1CA-39AA-4D06-92A5-E2EBF98FB8D0}" destId="{D51A98D2-FE3D-4C5B-AC69-2A1B78424819}" srcOrd="0" destOrd="0" presId="urn:microsoft.com/office/officeart/2005/8/layout/vList2"/>
    <dgm:cxn modelId="{2A4A4F6D-DF0C-45F2-B042-B2E4FD715106}" srcId="{D947BB45-26D1-4D73-BF6B-F1EE81EE71CA}" destId="{4ECE3A76-AD61-4906-8976-592B7DC36109}" srcOrd="1" destOrd="0" parTransId="{21661CA9-B17B-4196-9703-C54ADBE765AD}" sibTransId="{E8A1830C-A320-4709-839F-933FA15ADC59}"/>
    <dgm:cxn modelId="{AE2606BA-8B73-4CF7-AD88-77ED2CBA83BD}" type="presParOf" srcId="{B3E3179F-F5A4-4162-8452-A945FD2D17EE}" destId="{D51A98D2-FE3D-4C5B-AC69-2A1B78424819}" srcOrd="0" destOrd="0" presId="urn:microsoft.com/office/officeart/2005/8/layout/vList2"/>
    <dgm:cxn modelId="{046C7D8A-9111-4024-8291-A422E08AD079}" type="presParOf" srcId="{B3E3179F-F5A4-4162-8452-A945FD2D17EE}" destId="{0253DAAF-2EF2-4770-93A2-26598A004259}" srcOrd="1" destOrd="0" presId="urn:microsoft.com/office/officeart/2005/8/layout/vList2"/>
    <dgm:cxn modelId="{E4806BBB-F457-4360-8580-F2513BFBB855}" type="presParOf" srcId="{B3E3179F-F5A4-4162-8452-A945FD2D17EE}" destId="{EFD1C1EB-9696-4FF2-BC3E-C61E36ED90A8}" srcOrd="2" destOrd="0" presId="urn:microsoft.com/office/officeart/2005/8/layout/vList2"/>
    <dgm:cxn modelId="{9D24F19A-E8E0-4B57-AE22-596CF1FC5720}" type="presParOf" srcId="{B3E3179F-F5A4-4162-8452-A945FD2D17EE}" destId="{A4A4A2AF-7127-4259-BA54-608DD2E01DF5}" srcOrd="3" destOrd="0" presId="urn:microsoft.com/office/officeart/2005/8/layout/vList2"/>
    <dgm:cxn modelId="{F8E7B6C0-0AA3-413F-8D36-7600DDCF25EC}" type="presParOf" srcId="{B3E3179F-F5A4-4162-8452-A945FD2D17EE}" destId="{9B32AE9F-E7D8-4032-A40C-6EF074CF5C02}" srcOrd="4" destOrd="0" presId="urn:microsoft.com/office/officeart/2005/8/layout/vList2"/>
    <dgm:cxn modelId="{B07D5BCE-B4DD-4B5D-A98D-258B2342F270}" type="presParOf" srcId="{B3E3179F-F5A4-4162-8452-A945FD2D17EE}" destId="{593EA2DF-5ACE-4FDC-8AC4-61EBB2FBCC41}" srcOrd="5" destOrd="0" presId="urn:microsoft.com/office/officeart/2005/8/layout/vList2"/>
    <dgm:cxn modelId="{C52E382E-49A8-44F5-927A-3D0CD247EF62}" type="presParOf" srcId="{B3E3179F-F5A4-4162-8452-A945FD2D17EE}" destId="{9ABA5A64-0D83-4089-BE91-E61FF30B7A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0CADCAF-3342-42BD-843C-25DC69F069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913BBCD-E795-453E-8F1D-8DBBB89B7480}">
      <dgm:prSet/>
      <dgm:spPr/>
      <dgm:t>
        <a:bodyPr/>
        <a:lstStyle/>
        <a:p>
          <a:pPr algn="ctr" rtl="0"/>
          <a:r>
            <a:rPr lang="en-US" b="1" dirty="0" smtClean="0"/>
            <a:t>Screening and Assessment Tools</a:t>
          </a:r>
          <a:endParaRPr lang="th-TH" b="1" dirty="0"/>
        </a:p>
      </dgm:t>
    </dgm:pt>
    <dgm:pt modelId="{98FF5DC3-4629-4972-81EE-2C03BCE9FB7D}" type="parTrans" cxnId="{4BE970AA-E6FE-4B82-9398-B52C52D64AEC}">
      <dgm:prSet/>
      <dgm:spPr/>
      <dgm:t>
        <a:bodyPr/>
        <a:lstStyle/>
        <a:p>
          <a:endParaRPr lang="th-TH"/>
        </a:p>
      </dgm:t>
    </dgm:pt>
    <dgm:pt modelId="{E9B0A9A2-869E-44F8-8804-40F2ACDFB483}" type="sibTrans" cxnId="{4BE970AA-E6FE-4B82-9398-B52C52D64AEC}">
      <dgm:prSet/>
      <dgm:spPr/>
      <dgm:t>
        <a:bodyPr/>
        <a:lstStyle/>
        <a:p>
          <a:endParaRPr lang="th-TH"/>
        </a:p>
      </dgm:t>
    </dgm:pt>
    <dgm:pt modelId="{1434C0C7-B06A-461E-8F81-4FA5E75BEDF3}" type="pres">
      <dgm:prSet presAssocID="{A0CADCAF-3342-42BD-843C-25DC69F069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E26066E-B2BB-419D-96F7-7AFBD5873C77}" type="pres">
      <dgm:prSet presAssocID="{7913BBCD-E795-453E-8F1D-8DBBB89B7480}" presName="parentText" presStyleLbl="node1" presStyleIdx="0" presStyleCnt="1" custLinFactNeighborY="-180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C39EF1F-F948-43E1-B0B8-2DB989F346F4}" type="presOf" srcId="{7913BBCD-E795-453E-8F1D-8DBBB89B7480}" destId="{DE26066E-B2BB-419D-96F7-7AFBD5873C77}" srcOrd="0" destOrd="0" presId="urn:microsoft.com/office/officeart/2005/8/layout/vList2"/>
    <dgm:cxn modelId="{7C82DDED-C77B-4D33-8287-87F81AB7FE85}" type="presOf" srcId="{A0CADCAF-3342-42BD-843C-25DC69F069B3}" destId="{1434C0C7-B06A-461E-8F81-4FA5E75BEDF3}" srcOrd="0" destOrd="0" presId="urn:microsoft.com/office/officeart/2005/8/layout/vList2"/>
    <dgm:cxn modelId="{4BE970AA-E6FE-4B82-9398-B52C52D64AEC}" srcId="{A0CADCAF-3342-42BD-843C-25DC69F069B3}" destId="{7913BBCD-E795-453E-8F1D-8DBBB89B7480}" srcOrd="0" destOrd="0" parTransId="{98FF5DC3-4629-4972-81EE-2C03BCE9FB7D}" sibTransId="{E9B0A9A2-869E-44F8-8804-40F2ACDFB483}"/>
    <dgm:cxn modelId="{89383256-784B-45E5-8BC8-F25FDCD1A114}" type="presParOf" srcId="{1434C0C7-B06A-461E-8F81-4FA5E75BEDF3}" destId="{DE26066E-B2BB-419D-96F7-7AFBD5873C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632FE3B-BA01-4102-A26A-CA3B978654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9FA72CA-96E2-4EA4-8E52-B260EEA8A81B}">
      <dgm:prSet phldrT="[Text]" custT="1"/>
      <dgm:spPr/>
      <dgm:t>
        <a:bodyPr/>
        <a:lstStyle/>
        <a:p>
          <a:r>
            <a:rPr lang="en-US" sz="3600" b="1" dirty="0" smtClean="0"/>
            <a:t>High heterogeneity</a:t>
          </a:r>
          <a:endParaRPr lang="th-TH" sz="3600" b="1" dirty="0"/>
        </a:p>
      </dgm:t>
    </dgm:pt>
    <dgm:pt modelId="{F5E077C7-DE03-4260-BB33-EA71BC30DD56}" type="parTrans" cxnId="{D62AFB83-86E1-44C3-A6BD-608B25A17B36}">
      <dgm:prSet/>
      <dgm:spPr/>
      <dgm:t>
        <a:bodyPr/>
        <a:lstStyle/>
        <a:p>
          <a:endParaRPr lang="th-TH"/>
        </a:p>
      </dgm:t>
    </dgm:pt>
    <dgm:pt modelId="{770021CD-FDC7-4B40-959F-590DCDE51AD0}" type="sibTrans" cxnId="{D62AFB83-86E1-44C3-A6BD-608B25A17B36}">
      <dgm:prSet/>
      <dgm:spPr/>
      <dgm:t>
        <a:bodyPr/>
        <a:lstStyle/>
        <a:p>
          <a:endParaRPr lang="th-TH"/>
        </a:p>
      </dgm:t>
    </dgm:pt>
    <dgm:pt modelId="{9B49C63A-8325-4B34-B0D0-F2215C6BBAC1}">
      <dgm:prSet phldrT="[Text]" custT="1"/>
      <dgm:spPr/>
      <dgm:t>
        <a:bodyPr/>
        <a:lstStyle/>
        <a:p>
          <a:r>
            <a:rPr lang="en-US" sz="2800" b="1" dirty="0" smtClean="0"/>
            <a:t>Criteria, cut points, scoring systems</a:t>
          </a:r>
          <a:endParaRPr lang="th-TH" sz="2800" b="1" dirty="0"/>
        </a:p>
      </dgm:t>
    </dgm:pt>
    <dgm:pt modelId="{49B14E80-EF06-40ED-96E2-307F15CF926C}" type="parTrans" cxnId="{9C47B322-BD5C-4499-AB86-FA5EDB9B0CC6}">
      <dgm:prSet/>
      <dgm:spPr/>
      <dgm:t>
        <a:bodyPr/>
        <a:lstStyle/>
        <a:p>
          <a:endParaRPr lang="th-TH"/>
        </a:p>
      </dgm:t>
    </dgm:pt>
    <dgm:pt modelId="{58A2F9D0-7CE0-4A4A-B4EB-43C37964F4D7}" type="sibTrans" cxnId="{9C47B322-BD5C-4499-AB86-FA5EDB9B0CC6}">
      <dgm:prSet/>
      <dgm:spPr/>
      <dgm:t>
        <a:bodyPr/>
        <a:lstStyle/>
        <a:p>
          <a:endParaRPr lang="th-TH"/>
        </a:p>
      </dgm:t>
    </dgm:pt>
    <dgm:pt modelId="{42168A8F-7D3A-428C-9AD1-6E67C95ADAD6}">
      <dgm:prSet phldrT="[Text]" custT="1"/>
      <dgm:spPr/>
      <dgm:t>
        <a:bodyPr/>
        <a:lstStyle/>
        <a:p>
          <a:r>
            <a:rPr lang="en-US" sz="3600" b="1" dirty="0" smtClean="0"/>
            <a:t>High number of variables, tools</a:t>
          </a:r>
          <a:endParaRPr lang="th-TH" sz="3600" b="1" dirty="0"/>
        </a:p>
      </dgm:t>
    </dgm:pt>
    <dgm:pt modelId="{6CD70F72-9DEC-4046-8A36-32BC8CF392A9}" type="parTrans" cxnId="{520D6E41-495B-450F-B56A-F1CCF644DFE0}">
      <dgm:prSet/>
      <dgm:spPr/>
      <dgm:t>
        <a:bodyPr/>
        <a:lstStyle/>
        <a:p>
          <a:endParaRPr lang="th-TH"/>
        </a:p>
      </dgm:t>
    </dgm:pt>
    <dgm:pt modelId="{6F4D7991-1F81-4F5C-A870-5882284AF8CA}" type="sibTrans" cxnId="{520D6E41-495B-450F-B56A-F1CCF644DFE0}">
      <dgm:prSet/>
      <dgm:spPr/>
      <dgm:t>
        <a:bodyPr/>
        <a:lstStyle/>
        <a:p>
          <a:endParaRPr lang="th-TH"/>
        </a:p>
      </dgm:t>
    </dgm:pt>
    <dgm:pt modelId="{B41D3E89-F161-4101-939E-02F09300973C}">
      <dgm:prSet phldrT="[Text]" custT="1"/>
      <dgm:spPr/>
      <dgm:t>
        <a:bodyPr/>
        <a:lstStyle/>
        <a:p>
          <a:r>
            <a:rPr lang="en-US" sz="2800" b="1" dirty="0" smtClean="0"/>
            <a:t>Tools (&gt;35 types), variables (27 categories)</a:t>
          </a:r>
          <a:endParaRPr lang="th-TH" sz="2800" b="1" dirty="0"/>
        </a:p>
      </dgm:t>
    </dgm:pt>
    <dgm:pt modelId="{F12D01FB-1C05-4364-8A69-F196541EBB3D}" type="parTrans" cxnId="{535794FE-A234-4747-A141-12A5D71063B0}">
      <dgm:prSet/>
      <dgm:spPr/>
      <dgm:t>
        <a:bodyPr/>
        <a:lstStyle/>
        <a:p>
          <a:endParaRPr lang="th-TH"/>
        </a:p>
      </dgm:t>
    </dgm:pt>
    <dgm:pt modelId="{71F79F2A-90A2-454D-9D83-31014B06FB06}" type="sibTrans" cxnId="{535794FE-A234-4747-A141-12A5D71063B0}">
      <dgm:prSet/>
      <dgm:spPr/>
      <dgm:t>
        <a:bodyPr/>
        <a:lstStyle/>
        <a:p>
          <a:endParaRPr lang="th-TH"/>
        </a:p>
      </dgm:t>
    </dgm:pt>
    <dgm:pt modelId="{8E1586E3-3F1F-448E-9D69-B62A2015DB63}">
      <dgm:prSet phldrT="[Text]" custT="1"/>
      <dgm:spPr/>
      <dgm:t>
        <a:bodyPr/>
        <a:lstStyle/>
        <a:p>
          <a:r>
            <a:rPr lang="en-US" sz="3600" b="1" dirty="0" smtClean="0"/>
            <a:t>High difference in practice</a:t>
          </a:r>
          <a:endParaRPr lang="th-TH" sz="3600" b="1" dirty="0"/>
        </a:p>
      </dgm:t>
    </dgm:pt>
    <dgm:pt modelId="{5254BF61-51B4-42F6-B556-A9461AD48865}" type="parTrans" cxnId="{8F60F779-A4C4-4B82-B6A2-FF64CB2E6B4A}">
      <dgm:prSet/>
      <dgm:spPr/>
      <dgm:t>
        <a:bodyPr/>
        <a:lstStyle/>
        <a:p>
          <a:endParaRPr lang="en-US"/>
        </a:p>
      </dgm:t>
    </dgm:pt>
    <dgm:pt modelId="{108B7DCB-787F-47F2-8C40-EEE9B62B7FCF}" type="sibTrans" cxnId="{8F60F779-A4C4-4B82-B6A2-FF64CB2E6B4A}">
      <dgm:prSet/>
      <dgm:spPr/>
      <dgm:t>
        <a:bodyPr/>
        <a:lstStyle/>
        <a:p>
          <a:endParaRPr lang="en-US"/>
        </a:p>
      </dgm:t>
    </dgm:pt>
    <dgm:pt modelId="{781DE496-3D9C-45D1-9CDE-1F4532CA6B6F}">
      <dgm:prSet phldrT="[Text]" custT="1"/>
      <dgm:spPr/>
      <dgm:t>
        <a:bodyPr/>
        <a:lstStyle/>
        <a:p>
          <a:r>
            <a:rPr lang="en-US" sz="2800" b="1" dirty="0" smtClean="0"/>
            <a:t>Practice, Promotions</a:t>
          </a:r>
          <a:endParaRPr lang="th-TH" sz="2800" b="1" dirty="0"/>
        </a:p>
      </dgm:t>
    </dgm:pt>
    <dgm:pt modelId="{7BC792E3-34B1-49C2-98F4-DBFCEB4CF3A1}" type="parTrans" cxnId="{C03BB578-1FE9-47F1-9DDC-F7066BA88EE0}">
      <dgm:prSet/>
      <dgm:spPr/>
      <dgm:t>
        <a:bodyPr/>
        <a:lstStyle/>
        <a:p>
          <a:endParaRPr lang="en-US"/>
        </a:p>
      </dgm:t>
    </dgm:pt>
    <dgm:pt modelId="{D9A5C5B3-11E2-42A9-8B51-B7FD2551CB39}" type="sibTrans" cxnId="{C03BB578-1FE9-47F1-9DDC-F7066BA88EE0}">
      <dgm:prSet/>
      <dgm:spPr/>
      <dgm:t>
        <a:bodyPr/>
        <a:lstStyle/>
        <a:p>
          <a:endParaRPr lang="en-US"/>
        </a:p>
      </dgm:t>
    </dgm:pt>
    <dgm:pt modelId="{9DD9B9A5-F34A-4E5E-B30F-A1015819A5C1}" type="pres">
      <dgm:prSet presAssocID="{B632FE3B-BA01-4102-A26A-CA3B978654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AD5F2C9-C172-4526-BBDB-C1B137BF0DDA}" type="pres">
      <dgm:prSet presAssocID="{E9FA72CA-96E2-4EA4-8E52-B260EEA8A81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0A68D7F-DAD1-4BA7-AD4C-E8B1A4977A63}" type="pres">
      <dgm:prSet presAssocID="{E9FA72CA-96E2-4EA4-8E52-B260EEA8A81B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90FCD0-2A05-4254-8745-35CD4E5FCBD4}" type="pres">
      <dgm:prSet presAssocID="{42168A8F-7D3A-428C-9AD1-6E67C95ADAD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547BFA7-3B08-46E3-A1DF-1288888A5525}" type="pres">
      <dgm:prSet presAssocID="{42168A8F-7D3A-428C-9AD1-6E67C95ADAD6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8A8B9A7-CBE4-43D4-9FE4-902AD7AED4B6}" type="pres">
      <dgm:prSet presAssocID="{8E1586E3-3F1F-448E-9D69-B62A2015DB6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9E8541B-20F2-422A-9902-73DFD4518C82}" type="pres">
      <dgm:prSet presAssocID="{8E1586E3-3F1F-448E-9D69-B62A2015DB63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C47B322-BD5C-4499-AB86-FA5EDB9B0CC6}" srcId="{E9FA72CA-96E2-4EA4-8E52-B260EEA8A81B}" destId="{9B49C63A-8325-4B34-B0D0-F2215C6BBAC1}" srcOrd="0" destOrd="0" parTransId="{49B14E80-EF06-40ED-96E2-307F15CF926C}" sibTransId="{58A2F9D0-7CE0-4A4A-B4EB-43C37964F4D7}"/>
    <dgm:cxn modelId="{E30D08BF-9027-48D0-9C21-349AC85F4055}" type="presOf" srcId="{42168A8F-7D3A-428C-9AD1-6E67C95ADAD6}" destId="{BC90FCD0-2A05-4254-8745-35CD4E5FCBD4}" srcOrd="0" destOrd="0" presId="urn:microsoft.com/office/officeart/2005/8/layout/vList2"/>
    <dgm:cxn modelId="{C03BB578-1FE9-47F1-9DDC-F7066BA88EE0}" srcId="{8E1586E3-3F1F-448E-9D69-B62A2015DB63}" destId="{781DE496-3D9C-45D1-9CDE-1F4532CA6B6F}" srcOrd="0" destOrd="0" parTransId="{7BC792E3-34B1-49C2-98F4-DBFCEB4CF3A1}" sibTransId="{D9A5C5B3-11E2-42A9-8B51-B7FD2551CB39}"/>
    <dgm:cxn modelId="{520D6E41-495B-450F-B56A-F1CCF644DFE0}" srcId="{B632FE3B-BA01-4102-A26A-CA3B9786541E}" destId="{42168A8F-7D3A-428C-9AD1-6E67C95ADAD6}" srcOrd="1" destOrd="0" parTransId="{6CD70F72-9DEC-4046-8A36-32BC8CF392A9}" sibTransId="{6F4D7991-1F81-4F5C-A870-5882284AF8CA}"/>
    <dgm:cxn modelId="{60C8E2B1-E933-4D7F-B07B-8E87F5DC62F6}" type="presOf" srcId="{E9FA72CA-96E2-4EA4-8E52-B260EEA8A81B}" destId="{2AD5F2C9-C172-4526-BBDB-C1B137BF0DDA}" srcOrd="0" destOrd="0" presId="urn:microsoft.com/office/officeart/2005/8/layout/vList2"/>
    <dgm:cxn modelId="{D62AFB83-86E1-44C3-A6BD-608B25A17B36}" srcId="{B632FE3B-BA01-4102-A26A-CA3B9786541E}" destId="{E9FA72CA-96E2-4EA4-8E52-B260EEA8A81B}" srcOrd="0" destOrd="0" parTransId="{F5E077C7-DE03-4260-BB33-EA71BC30DD56}" sibTransId="{770021CD-FDC7-4B40-959F-590DCDE51AD0}"/>
    <dgm:cxn modelId="{D5C2D935-226D-42D1-A8F8-37B310C98B2B}" type="presOf" srcId="{781DE496-3D9C-45D1-9CDE-1F4532CA6B6F}" destId="{09E8541B-20F2-422A-9902-73DFD4518C82}" srcOrd="0" destOrd="0" presId="urn:microsoft.com/office/officeart/2005/8/layout/vList2"/>
    <dgm:cxn modelId="{E155CFE1-5165-4516-A6F3-70EE52D06292}" type="presOf" srcId="{B41D3E89-F161-4101-939E-02F09300973C}" destId="{9547BFA7-3B08-46E3-A1DF-1288888A5525}" srcOrd="0" destOrd="0" presId="urn:microsoft.com/office/officeart/2005/8/layout/vList2"/>
    <dgm:cxn modelId="{8F60F779-A4C4-4B82-B6A2-FF64CB2E6B4A}" srcId="{B632FE3B-BA01-4102-A26A-CA3B9786541E}" destId="{8E1586E3-3F1F-448E-9D69-B62A2015DB63}" srcOrd="2" destOrd="0" parTransId="{5254BF61-51B4-42F6-B556-A9461AD48865}" sibTransId="{108B7DCB-787F-47F2-8C40-EEE9B62B7FCF}"/>
    <dgm:cxn modelId="{535794FE-A234-4747-A141-12A5D71063B0}" srcId="{42168A8F-7D3A-428C-9AD1-6E67C95ADAD6}" destId="{B41D3E89-F161-4101-939E-02F09300973C}" srcOrd="0" destOrd="0" parTransId="{F12D01FB-1C05-4364-8A69-F196541EBB3D}" sibTransId="{71F79F2A-90A2-454D-9D83-31014B06FB06}"/>
    <dgm:cxn modelId="{E3AD41D3-5342-4CA0-A03A-F894F1DDE605}" type="presOf" srcId="{B632FE3B-BA01-4102-A26A-CA3B9786541E}" destId="{9DD9B9A5-F34A-4E5E-B30F-A1015819A5C1}" srcOrd="0" destOrd="0" presId="urn:microsoft.com/office/officeart/2005/8/layout/vList2"/>
    <dgm:cxn modelId="{A8E0EBE0-AC58-49B1-A378-7E2A6B064F69}" type="presOf" srcId="{8E1586E3-3F1F-448E-9D69-B62A2015DB63}" destId="{08A8B9A7-CBE4-43D4-9FE4-902AD7AED4B6}" srcOrd="0" destOrd="0" presId="urn:microsoft.com/office/officeart/2005/8/layout/vList2"/>
    <dgm:cxn modelId="{DEF5655C-C8B2-41B8-8286-69F9066785D4}" type="presOf" srcId="{9B49C63A-8325-4B34-B0D0-F2215C6BBAC1}" destId="{00A68D7F-DAD1-4BA7-AD4C-E8B1A4977A63}" srcOrd="0" destOrd="0" presId="urn:microsoft.com/office/officeart/2005/8/layout/vList2"/>
    <dgm:cxn modelId="{1C6FB5FF-1703-4E81-832C-132C4202BC54}" type="presParOf" srcId="{9DD9B9A5-F34A-4E5E-B30F-A1015819A5C1}" destId="{2AD5F2C9-C172-4526-BBDB-C1B137BF0DDA}" srcOrd="0" destOrd="0" presId="urn:microsoft.com/office/officeart/2005/8/layout/vList2"/>
    <dgm:cxn modelId="{C24F734D-3717-44B7-BD99-CE3834FE988C}" type="presParOf" srcId="{9DD9B9A5-F34A-4E5E-B30F-A1015819A5C1}" destId="{00A68D7F-DAD1-4BA7-AD4C-E8B1A4977A63}" srcOrd="1" destOrd="0" presId="urn:microsoft.com/office/officeart/2005/8/layout/vList2"/>
    <dgm:cxn modelId="{9DCFEF64-FDAC-4EC1-992B-7756665CDBAE}" type="presParOf" srcId="{9DD9B9A5-F34A-4E5E-B30F-A1015819A5C1}" destId="{BC90FCD0-2A05-4254-8745-35CD4E5FCBD4}" srcOrd="2" destOrd="0" presId="urn:microsoft.com/office/officeart/2005/8/layout/vList2"/>
    <dgm:cxn modelId="{127CBF10-93EE-4EBB-A124-DC7E8CF53423}" type="presParOf" srcId="{9DD9B9A5-F34A-4E5E-B30F-A1015819A5C1}" destId="{9547BFA7-3B08-46E3-A1DF-1288888A5525}" srcOrd="3" destOrd="0" presId="urn:microsoft.com/office/officeart/2005/8/layout/vList2"/>
    <dgm:cxn modelId="{74C05025-4ED7-4BC4-97FC-108DF44521AF}" type="presParOf" srcId="{9DD9B9A5-F34A-4E5E-B30F-A1015819A5C1}" destId="{08A8B9A7-CBE4-43D4-9FE4-902AD7AED4B6}" srcOrd="4" destOrd="0" presId="urn:microsoft.com/office/officeart/2005/8/layout/vList2"/>
    <dgm:cxn modelId="{7A4D4BD7-AE94-402C-9E79-58060C493675}" type="presParOf" srcId="{9DD9B9A5-F34A-4E5E-B30F-A1015819A5C1}" destId="{09E8541B-20F2-422A-9902-73DFD4518C8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5C6734D-368B-4D20-883B-BD5C7D12AFE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3E71251D-E426-4A14-8665-90B141A857CA}">
      <dgm:prSet custT="1"/>
      <dgm:spPr/>
      <dgm:t>
        <a:bodyPr/>
        <a:lstStyle/>
        <a:p>
          <a:pPr algn="ctr" rtl="0"/>
          <a:r>
            <a:rPr lang="en-US" sz="5400" b="1" smtClean="0"/>
            <a:t>Methods at Meeting </a:t>
          </a:r>
          <a:endParaRPr lang="th-TH" sz="5400" b="1"/>
        </a:p>
      </dgm:t>
    </dgm:pt>
    <dgm:pt modelId="{3CBF57B2-E718-4D37-B0CC-159A8050AEF3}" type="parTrans" cxnId="{94BB3A67-FEB6-4B41-A297-EB6DBD33BA48}">
      <dgm:prSet/>
      <dgm:spPr/>
      <dgm:t>
        <a:bodyPr/>
        <a:lstStyle/>
        <a:p>
          <a:endParaRPr lang="th-TH" sz="2800" b="1"/>
        </a:p>
      </dgm:t>
    </dgm:pt>
    <dgm:pt modelId="{8AAC17CB-30C0-4F52-BAB5-DD4385390442}" type="sibTrans" cxnId="{94BB3A67-FEB6-4B41-A297-EB6DBD33BA48}">
      <dgm:prSet/>
      <dgm:spPr/>
      <dgm:t>
        <a:bodyPr/>
        <a:lstStyle/>
        <a:p>
          <a:endParaRPr lang="th-TH" sz="2800" b="1"/>
        </a:p>
      </dgm:t>
    </dgm:pt>
    <dgm:pt modelId="{016C3D7F-2B5B-4583-94E8-F8B275AAD754}" type="pres">
      <dgm:prSet presAssocID="{D5C6734D-368B-4D20-883B-BD5C7D12AF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D3CDB50-A688-46A6-A3BB-AF4D1BCBA3F1}" type="pres">
      <dgm:prSet presAssocID="{3E71251D-E426-4A14-8665-90B141A857C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9FD5B29-5F1D-4292-A8D0-91F1AD178052}" type="presOf" srcId="{D5C6734D-368B-4D20-883B-BD5C7D12AFEA}" destId="{016C3D7F-2B5B-4583-94E8-F8B275AAD754}" srcOrd="0" destOrd="0" presId="urn:microsoft.com/office/officeart/2005/8/layout/vList2"/>
    <dgm:cxn modelId="{9FFE2639-985E-4AD7-88C8-280492E7DC8C}" type="presOf" srcId="{3E71251D-E426-4A14-8665-90B141A857CA}" destId="{2D3CDB50-A688-46A6-A3BB-AF4D1BCBA3F1}" srcOrd="0" destOrd="0" presId="urn:microsoft.com/office/officeart/2005/8/layout/vList2"/>
    <dgm:cxn modelId="{94BB3A67-FEB6-4B41-A297-EB6DBD33BA48}" srcId="{D5C6734D-368B-4D20-883B-BD5C7D12AFEA}" destId="{3E71251D-E426-4A14-8665-90B141A857CA}" srcOrd="0" destOrd="0" parTransId="{3CBF57B2-E718-4D37-B0CC-159A8050AEF3}" sibTransId="{8AAC17CB-30C0-4F52-BAB5-DD4385390442}"/>
    <dgm:cxn modelId="{4A0D52A2-BFC2-4A02-A9B4-18B93ACF4A50}" type="presParOf" srcId="{016C3D7F-2B5B-4583-94E8-F8B275AAD754}" destId="{2D3CDB50-A688-46A6-A3BB-AF4D1BCBA3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7AF2415-14E0-4CA2-AFB9-CA54CB913AC7}" type="doc">
      <dgm:prSet loTypeId="urn:microsoft.com/office/officeart/2005/8/layout/cycle8" loCatId="cycle" qsTypeId="urn:microsoft.com/office/officeart/2005/8/quickstyle/simple1" qsCatId="simple" csTypeId="urn:microsoft.com/office/officeart/2005/8/colors/accent1_1" csCatId="accent1" phldr="1"/>
      <dgm:spPr/>
    </dgm:pt>
    <dgm:pt modelId="{E038B575-D272-4016-8F36-C32B560807C9}">
      <dgm:prSet phldrT="[Text]" custT="1"/>
      <dgm:spPr/>
      <dgm:t>
        <a:bodyPr/>
        <a:lstStyle/>
        <a:p>
          <a:r>
            <a:rPr lang="en-US" sz="1300" dirty="0" smtClean="0"/>
            <a:t>Discussion</a:t>
          </a:r>
          <a:endParaRPr lang="th-TH" sz="1300" dirty="0"/>
        </a:p>
      </dgm:t>
    </dgm:pt>
    <dgm:pt modelId="{FC480B3B-F942-4D67-B09B-354098ABA3D5}" type="parTrans" cxnId="{16E02358-AC98-4773-B7C3-A36D9651EF34}">
      <dgm:prSet/>
      <dgm:spPr/>
      <dgm:t>
        <a:bodyPr/>
        <a:lstStyle/>
        <a:p>
          <a:endParaRPr lang="th-TH"/>
        </a:p>
      </dgm:t>
    </dgm:pt>
    <dgm:pt modelId="{E581FA93-99AF-4C7D-BEA7-6A613F24C121}" type="sibTrans" cxnId="{16E02358-AC98-4773-B7C3-A36D9651EF34}">
      <dgm:prSet/>
      <dgm:spPr/>
      <dgm:t>
        <a:bodyPr/>
        <a:lstStyle/>
        <a:p>
          <a:endParaRPr lang="th-TH"/>
        </a:p>
      </dgm:t>
    </dgm:pt>
    <dgm:pt modelId="{8945D53B-D5A5-488B-BB1A-0215BF0F544A}">
      <dgm:prSet phldrT="[Text]" custT="1"/>
      <dgm:spPr/>
      <dgm:t>
        <a:bodyPr/>
        <a:lstStyle/>
        <a:p>
          <a:r>
            <a:rPr lang="en-US" sz="1500" dirty="0" smtClean="0"/>
            <a:t>Question</a:t>
          </a:r>
          <a:endParaRPr lang="th-TH" sz="1500" dirty="0"/>
        </a:p>
      </dgm:t>
    </dgm:pt>
    <dgm:pt modelId="{9C48DBDA-C3E4-49DD-B697-EE61553E354F}" type="parTrans" cxnId="{FB1FFA60-1523-4352-8FFC-E36F7071032E}">
      <dgm:prSet/>
      <dgm:spPr/>
      <dgm:t>
        <a:bodyPr/>
        <a:lstStyle/>
        <a:p>
          <a:endParaRPr lang="th-TH"/>
        </a:p>
      </dgm:t>
    </dgm:pt>
    <dgm:pt modelId="{395A84B0-3E28-468F-951E-4B895A6B2052}" type="sibTrans" cxnId="{FB1FFA60-1523-4352-8FFC-E36F7071032E}">
      <dgm:prSet/>
      <dgm:spPr/>
      <dgm:t>
        <a:bodyPr/>
        <a:lstStyle/>
        <a:p>
          <a:endParaRPr lang="th-TH"/>
        </a:p>
      </dgm:t>
    </dgm:pt>
    <dgm:pt modelId="{4E2A0611-8A58-43DD-9B54-8FAC8518DBA4}">
      <dgm:prSet phldrT="[Text]" custT="1"/>
      <dgm:spPr/>
      <dgm:t>
        <a:bodyPr/>
        <a:lstStyle/>
        <a:p>
          <a:r>
            <a:rPr lang="en-US" sz="1600" dirty="0" smtClean="0"/>
            <a:t>Grading</a:t>
          </a:r>
          <a:endParaRPr lang="th-TH" sz="1600" dirty="0"/>
        </a:p>
      </dgm:t>
    </dgm:pt>
    <dgm:pt modelId="{7EE33D5A-0D6A-4191-94C8-1E8213446DD3}" type="parTrans" cxnId="{6E908094-DB9C-435A-9F4A-37624C584654}">
      <dgm:prSet/>
      <dgm:spPr/>
      <dgm:t>
        <a:bodyPr/>
        <a:lstStyle/>
        <a:p>
          <a:endParaRPr lang="th-TH"/>
        </a:p>
      </dgm:t>
    </dgm:pt>
    <dgm:pt modelId="{354B54A5-7681-4D71-8BE2-8C37F2EC0D09}" type="sibTrans" cxnId="{6E908094-DB9C-435A-9F4A-37624C584654}">
      <dgm:prSet/>
      <dgm:spPr/>
      <dgm:t>
        <a:bodyPr/>
        <a:lstStyle/>
        <a:p>
          <a:endParaRPr lang="th-TH"/>
        </a:p>
      </dgm:t>
    </dgm:pt>
    <dgm:pt modelId="{1F615127-43CA-4C35-A295-D8B881ADBBE1}" type="pres">
      <dgm:prSet presAssocID="{67AF2415-14E0-4CA2-AFB9-CA54CB913AC7}" presName="compositeShape" presStyleCnt="0">
        <dgm:presLayoutVars>
          <dgm:chMax val="7"/>
          <dgm:dir/>
          <dgm:resizeHandles val="exact"/>
        </dgm:presLayoutVars>
      </dgm:prSet>
      <dgm:spPr/>
    </dgm:pt>
    <dgm:pt modelId="{169D1D5D-3097-4E8A-A1C2-825FE546EED9}" type="pres">
      <dgm:prSet presAssocID="{67AF2415-14E0-4CA2-AFB9-CA54CB913AC7}" presName="wedge1" presStyleLbl="node1" presStyleIdx="0" presStyleCnt="3"/>
      <dgm:spPr/>
      <dgm:t>
        <a:bodyPr/>
        <a:lstStyle/>
        <a:p>
          <a:endParaRPr lang="en-US"/>
        </a:p>
      </dgm:t>
    </dgm:pt>
    <dgm:pt modelId="{6CA78BF7-402A-4229-8349-F0D9179407BC}" type="pres">
      <dgm:prSet presAssocID="{67AF2415-14E0-4CA2-AFB9-CA54CB913AC7}" presName="dummy1a" presStyleCnt="0"/>
      <dgm:spPr/>
    </dgm:pt>
    <dgm:pt modelId="{46F0ED3E-1E30-4E45-A2A9-FC1C4519C534}" type="pres">
      <dgm:prSet presAssocID="{67AF2415-14E0-4CA2-AFB9-CA54CB913AC7}" presName="dummy1b" presStyleCnt="0"/>
      <dgm:spPr/>
    </dgm:pt>
    <dgm:pt modelId="{8BD5AC0A-8B94-4DC3-9F41-05F232029291}" type="pres">
      <dgm:prSet presAssocID="{67AF2415-14E0-4CA2-AFB9-CA54CB913AC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179C9D-1E8C-43BA-B583-DE2CA794453F}" type="pres">
      <dgm:prSet presAssocID="{67AF2415-14E0-4CA2-AFB9-CA54CB913AC7}" presName="wedge2" presStyleLbl="node1" presStyleIdx="1" presStyleCnt="3"/>
      <dgm:spPr/>
      <dgm:t>
        <a:bodyPr/>
        <a:lstStyle/>
        <a:p>
          <a:endParaRPr lang="th-TH"/>
        </a:p>
      </dgm:t>
    </dgm:pt>
    <dgm:pt modelId="{931F6592-F6DB-4CBB-A094-2C48C1DEAEBC}" type="pres">
      <dgm:prSet presAssocID="{67AF2415-14E0-4CA2-AFB9-CA54CB913AC7}" presName="dummy2a" presStyleCnt="0"/>
      <dgm:spPr/>
    </dgm:pt>
    <dgm:pt modelId="{A1CF6127-7C95-45FC-BDA8-B6FE84ABF436}" type="pres">
      <dgm:prSet presAssocID="{67AF2415-14E0-4CA2-AFB9-CA54CB913AC7}" presName="dummy2b" presStyleCnt="0"/>
      <dgm:spPr/>
    </dgm:pt>
    <dgm:pt modelId="{14CE8636-3FDE-43E6-A75D-DA682700211A}" type="pres">
      <dgm:prSet presAssocID="{67AF2415-14E0-4CA2-AFB9-CA54CB913AC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CC7F5E-CFE1-41B0-890F-CBB32917A6B6}" type="pres">
      <dgm:prSet presAssocID="{67AF2415-14E0-4CA2-AFB9-CA54CB913AC7}" presName="wedge3" presStyleLbl="node1" presStyleIdx="2" presStyleCnt="3"/>
      <dgm:spPr/>
      <dgm:t>
        <a:bodyPr/>
        <a:lstStyle/>
        <a:p>
          <a:endParaRPr lang="th-TH"/>
        </a:p>
      </dgm:t>
    </dgm:pt>
    <dgm:pt modelId="{51BEE875-03CE-4F87-BF6B-04CE924E75DA}" type="pres">
      <dgm:prSet presAssocID="{67AF2415-14E0-4CA2-AFB9-CA54CB913AC7}" presName="dummy3a" presStyleCnt="0"/>
      <dgm:spPr/>
    </dgm:pt>
    <dgm:pt modelId="{9EDF6B9C-7CAE-4163-9686-8B7D1AED6E92}" type="pres">
      <dgm:prSet presAssocID="{67AF2415-14E0-4CA2-AFB9-CA54CB913AC7}" presName="dummy3b" presStyleCnt="0"/>
      <dgm:spPr/>
    </dgm:pt>
    <dgm:pt modelId="{A3E5F0D0-1147-4D9B-8539-34728038BBB0}" type="pres">
      <dgm:prSet presAssocID="{67AF2415-14E0-4CA2-AFB9-CA54CB913AC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90A157E-8126-4E3E-B283-69CD87DE54C5}" type="pres">
      <dgm:prSet presAssocID="{E581FA93-99AF-4C7D-BEA7-6A613F24C121}" presName="arrowWedge1" presStyleLbl="fgSibTrans2D1" presStyleIdx="0" presStyleCnt="3"/>
      <dgm:spPr/>
    </dgm:pt>
    <dgm:pt modelId="{D6C5AA97-ABE9-4981-A858-27885E3A56FE}" type="pres">
      <dgm:prSet presAssocID="{354B54A5-7681-4D71-8BE2-8C37F2EC0D09}" presName="arrowWedge2" presStyleLbl="fgSibTrans2D1" presStyleIdx="1" presStyleCnt="3"/>
      <dgm:spPr/>
    </dgm:pt>
    <dgm:pt modelId="{90D456DF-908C-4377-A3D8-3DC868E6F872}" type="pres">
      <dgm:prSet presAssocID="{395A84B0-3E28-468F-951E-4B895A6B2052}" presName="arrowWedge3" presStyleLbl="fgSibTrans2D1" presStyleIdx="2" presStyleCnt="3"/>
      <dgm:spPr/>
    </dgm:pt>
  </dgm:ptLst>
  <dgm:cxnLst>
    <dgm:cxn modelId="{1C29B471-94B4-477E-9E10-561A09813160}" type="presOf" srcId="{67AF2415-14E0-4CA2-AFB9-CA54CB913AC7}" destId="{1F615127-43CA-4C35-A295-D8B881ADBBE1}" srcOrd="0" destOrd="0" presId="urn:microsoft.com/office/officeart/2005/8/layout/cycle8"/>
    <dgm:cxn modelId="{6E908094-DB9C-435A-9F4A-37624C584654}" srcId="{67AF2415-14E0-4CA2-AFB9-CA54CB913AC7}" destId="{4E2A0611-8A58-43DD-9B54-8FAC8518DBA4}" srcOrd="1" destOrd="0" parTransId="{7EE33D5A-0D6A-4191-94C8-1E8213446DD3}" sibTransId="{354B54A5-7681-4D71-8BE2-8C37F2EC0D09}"/>
    <dgm:cxn modelId="{FB1FFA60-1523-4352-8FFC-E36F7071032E}" srcId="{67AF2415-14E0-4CA2-AFB9-CA54CB913AC7}" destId="{8945D53B-D5A5-488B-BB1A-0215BF0F544A}" srcOrd="2" destOrd="0" parTransId="{9C48DBDA-C3E4-49DD-B697-EE61553E354F}" sibTransId="{395A84B0-3E28-468F-951E-4B895A6B2052}"/>
    <dgm:cxn modelId="{16E02358-AC98-4773-B7C3-A36D9651EF34}" srcId="{67AF2415-14E0-4CA2-AFB9-CA54CB913AC7}" destId="{E038B575-D272-4016-8F36-C32B560807C9}" srcOrd="0" destOrd="0" parTransId="{FC480B3B-F942-4D67-B09B-354098ABA3D5}" sibTransId="{E581FA93-99AF-4C7D-BEA7-6A613F24C121}"/>
    <dgm:cxn modelId="{EF5974BB-9407-4673-A258-9B7068F84061}" type="presOf" srcId="{8945D53B-D5A5-488B-BB1A-0215BF0F544A}" destId="{A3E5F0D0-1147-4D9B-8539-34728038BBB0}" srcOrd="1" destOrd="0" presId="urn:microsoft.com/office/officeart/2005/8/layout/cycle8"/>
    <dgm:cxn modelId="{2A029D68-EA77-41FF-88A9-F890B1A0A0F0}" type="presOf" srcId="{E038B575-D272-4016-8F36-C32B560807C9}" destId="{8BD5AC0A-8B94-4DC3-9F41-05F232029291}" srcOrd="1" destOrd="0" presId="urn:microsoft.com/office/officeart/2005/8/layout/cycle8"/>
    <dgm:cxn modelId="{C09E0F61-4253-47A2-A4AC-DB43125624BF}" type="presOf" srcId="{8945D53B-D5A5-488B-BB1A-0215BF0F544A}" destId="{02CC7F5E-CFE1-41B0-890F-CBB32917A6B6}" srcOrd="0" destOrd="0" presId="urn:microsoft.com/office/officeart/2005/8/layout/cycle8"/>
    <dgm:cxn modelId="{B5F52C85-BE15-4309-8CDC-DFE52FDB7651}" type="presOf" srcId="{4E2A0611-8A58-43DD-9B54-8FAC8518DBA4}" destId="{23179C9D-1E8C-43BA-B583-DE2CA794453F}" srcOrd="0" destOrd="0" presId="urn:microsoft.com/office/officeart/2005/8/layout/cycle8"/>
    <dgm:cxn modelId="{454994F3-DBDA-45A6-879D-55115861A869}" type="presOf" srcId="{E038B575-D272-4016-8F36-C32B560807C9}" destId="{169D1D5D-3097-4E8A-A1C2-825FE546EED9}" srcOrd="0" destOrd="0" presId="urn:microsoft.com/office/officeart/2005/8/layout/cycle8"/>
    <dgm:cxn modelId="{103CD3DC-1C32-4E26-BF15-798B6F742FA5}" type="presOf" srcId="{4E2A0611-8A58-43DD-9B54-8FAC8518DBA4}" destId="{14CE8636-3FDE-43E6-A75D-DA682700211A}" srcOrd="1" destOrd="0" presId="urn:microsoft.com/office/officeart/2005/8/layout/cycle8"/>
    <dgm:cxn modelId="{876A7493-355E-4622-968A-A4650B65FF37}" type="presParOf" srcId="{1F615127-43CA-4C35-A295-D8B881ADBBE1}" destId="{169D1D5D-3097-4E8A-A1C2-825FE546EED9}" srcOrd="0" destOrd="0" presId="urn:microsoft.com/office/officeart/2005/8/layout/cycle8"/>
    <dgm:cxn modelId="{689A2276-F272-41D5-9527-A6D9B3D4D142}" type="presParOf" srcId="{1F615127-43CA-4C35-A295-D8B881ADBBE1}" destId="{6CA78BF7-402A-4229-8349-F0D9179407BC}" srcOrd="1" destOrd="0" presId="urn:microsoft.com/office/officeart/2005/8/layout/cycle8"/>
    <dgm:cxn modelId="{09FDED5A-7B37-44CC-94C5-4BBE27CEB77E}" type="presParOf" srcId="{1F615127-43CA-4C35-A295-D8B881ADBBE1}" destId="{46F0ED3E-1E30-4E45-A2A9-FC1C4519C534}" srcOrd="2" destOrd="0" presId="urn:microsoft.com/office/officeart/2005/8/layout/cycle8"/>
    <dgm:cxn modelId="{79B6A6D3-3346-4E3F-AF62-422FD9F449FB}" type="presParOf" srcId="{1F615127-43CA-4C35-A295-D8B881ADBBE1}" destId="{8BD5AC0A-8B94-4DC3-9F41-05F232029291}" srcOrd="3" destOrd="0" presId="urn:microsoft.com/office/officeart/2005/8/layout/cycle8"/>
    <dgm:cxn modelId="{507533AD-9B3C-45AB-8944-2FF6422EFC2A}" type="presParOf" srcId="{1F615127-43CA-4C35-A295-D8B881ADBBE1}" destId="{23179C9D-1E8C-43BA-B583-DE2CA794453F}" srcOrd="4" destOrd="0" presId="urn:microsoft.com/office/officeart/2005/8/layout/cycle8"/>
    <dgm:cxn modelId="{B9DDAD7D-901C-4EAD-86AA-36C1AC3E28C7}" type="presParOf" srcId="{1F615127-43CA-4C35-A295-D8B881ADBBE1}" destId="{931F6592-F6DB-4CBB-A094-2C48C1DEAEBC}" srcOrd="5" destOrd="0" presId="urn:microsoft.com/office/officeart/2005/8/layout/cycle8"/>
    <dgm:cxn modelId="{1B618D30-F13D-4760-ABCD-1B11AE5E344D}" type="presParOf" srcId="{1F615127-43CA-4C35-A295-D8B881ADBBE1}" destId="{A1CF6127-7C95-45FC-BDA8-B6FE84ABF436}" srcOrd="6" destOrd="0" presId="urn:microsoft.com/office/officeart/2005/8/layout/cycle8"/>
    <dgm:cxn modelId="{E6BD21BF-6095-4ABC-AF0F-8CF598D23A64}" type="presParOf" srcId="{1F615127-43CA-4C35-A295-D8B881ADBBE1}" destId="{14CE8636-3FDE-43E6-A75D-DA682700211A}" srcOrd="7" destOrd="0" presId="urn:microsoft.com/office/officeart/2005/8/layout/cycle8"/>
    <dgm:cxn modelId="{A9554071-2338-4D24-87B7-34F92ECBDFCE}" type="presParOf" srcId="{1F615127-43CA-4C35-A295-D8B881ADBBE1}" destId="{02CC7F5E-CFE1-41B0-890F-CBB32917A6B6}" srcOrd="8" destOrd="0" presId="urn:microsoft.com/office/officeart/2005/8/layout/cycle8"/>
    <dgm:cxn modelId="{3769A0A4-3B95-4A16-9EE7-ADE5110C8178}" type="presParOf" srcId="{1F615127-43CA-4C35-A295-D8B881ADBBE1}" destId="{51BEE875-03CE-4F87-BF6B-04CE924E75DA}" srcOrd="9" destOrd="0" presId="urn:microsoft.com/office/officeart/2005/8/layout/cycle8"/>
    <dgm:cxn modelId="{43E9DC4A-2C9B-47C8-8B9D-AE680321B3B8}" type="presParOf" srcId="{1F615127-43CA-4C35-A295-D8B881ADBBE1}" destId="{9EDF6B9C-7CAE-4163-9686-8B7D1AED6E92}" srcOrd="10" destOrd="0" presId="urn:microsoft.com/office/officeart/2005/8/layout/cycle8"/>
    <dgm:cxn modelId="{6D06FF63-3DF4-42C8-8C90-31F166E8E09E}" type="presParOf" srcId="{1F615127-43CA-4C35-A295-D8B881ADBBE1}" destId="{A3E5F0D0-1147-4D9B-8539-34728038BBB0}" srcOrd="11" destOrd="0" presId="urn:microsoft.com/office/officeart/2005/8/layout/cycle8"/>
    <dgm:cxn modelId="{5AC393D4-B23C-4701-A168-F48367D58DA5}" type="presParOf" srcId="{1F615127-43CA-4C35-A295-D8B881ADBBE1}" destId="{390A157E-8126-4E3E-B283-69CD87DE54C5}" srcOrd="12" destOrd="0" presId="urn:microsoft.com/office/officeart/2005/8/layout/cycle8"/>
    <dgm:cxn modelId="{6C2D64BB-B314-4E2D-BCAB-A2FA85A1D7CA}" type="presParOf" srcId="{1F615127-43CA-4C35-A295-D8B881ADBBE1}" destId="{D6C5AA97-ABE9-4981-A858-27885E3A56FE}" srcOrd="13" destOrd="0" presId="urn:microsoft.com/office/officeart/2005/8/layout/cycle8"/>
    <dgm:cxn modelId="{A546215F-203C-47DB-96A0-2EF81F782B3A}" type="presParOf" srcId="{1F615127-43CA-4C35-A295-D8B881ADBBE1}" destId="{90D456DF-908C-4377-A3D8-3DC868E6F87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6CC8DDB-2AA5-4784-8A12-1114729B52F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D6CBE28-7879-4967-9C2B-C43DA3336498}">
      <dgm:prSet/>
      <dgm:spPr/>
      <dgm:t>
        <a:bodyPr/>
        <a:lstStyle/>
        <a:p>
          <a:pPr algn="ctr" rtl="0"/>
          <a:r>
            <a:rPr lang="en-US" b="1" dirty="0" smtClean="0"/>
            <a:t>Delphi Method for Consensus Agreement</a:t>
          </a:r>
          <a:endParaRPr lang="th-TH" b="1" dirty="0"/>
        </a:p>
      </dgm:t>
    </dgm:pt>
    <dgm:pt modelId="{B6411C42-CB90-4E4C-BC6B-2DBB453222E0}" type="parTrans" cxnId="{C0E10C22-6A31-4575-8BAC-D59B97FC7A88}">
      <dgm:prSet/>
      <dgm:spPr/>
      <dgm:t>
        <a:bodyPr/>
        <a:lstStyle/>
        <a:p>
          <a:endParaRPr lang="th-TH"/>
        </a:p>
      </dgm:t>
    </dgm:pt>
    <dgm:pt modelId="{AB0E960F-85E6-44F9-B995-5F261B1B3261}" type="sibTrans" cxnId="{C0E10C22-6A31-4575-8BAC-D59B97FC7A88}">
      <dgm:prSet/>
      <dgm:spPr/>
      <dgm:t>
        <a:bodyPr/>
        <a:lstStyle/>
        <a:p>
          <a:endParaRPr lang="th-TH"/>
        </a:p>
      </dgm:t>
    </dgm:pt>
    <dgm:pt modelId="{6A79EB0C-C49A-4C38-B658-CEA51FE55F60}" type="pres">
      <dgm:prSet presAssocID="{86CC8DDB-2AA5-4784-8A12-1114729B52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7EEA351-A135-4826-A21A-CB8112D6A7DF}" type="pres">
      <dgm:prSet presAssocID="{ED6CBE28-7879-4967-9C2B-C43DA333649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0B2A8B6-5A02-413A-AB31-253E714F66A7}" type="presOf" srcId="{ED6CBE28-7879-4967-9C2B-C43DA3336498}" destId="{07EEA351-A135-4826-A21A-CB8112D6A7DF}" srcOrd="0" destOrd="0" presId="urn:microsoft.com/office/officeart/2005/8/layout/vList2"/>
    <dgm:cxn modelId="{C0E10C22-6A31-4575-8BAC-D59B97FC7A88}" srcId="{86CC8DDB-2AA5-4784-8A12-1114729B52F2}" destId="{ED6CBE28-7879-4967-9C2B-C43DA3336498}" srcOrd="0" destOrd="0" parTransId="{B6411C42-CB90-4E4C-BC6B-2DBB453222E0}" sibTransId="{AB0E960F-85E6-44F9-B995-5F261B1B3261}"/>
    <dgm:cxn modelId="{7828F900-DF11-48FA-A46B-005E7E2D9B7F}" type="presOf" srcId="{86CC8DDB-2AA5-4784-8A12-1114729B52F2}" destId="{6A79EB0C-C49A-4C38-B658-CEA51FE55F60}" srcOrd="0" destOrd="0" presId="urn:microsoft.com/office/officeart/2005/8/layout/vList2"/>
    <dgm:cxn modelId="{BC8AE6C5-0245-42FC-9CC9-3C763DA6DCCD}" type="presParOf" srcId="{6A79EB0C-C49A-4C38-B658-CEA51FE55F60}" destId="{07EEA351-A135-4826-A21A-CB8112D6A7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E4DF466-55D1-4D24-AEAE-6E263A2A767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90F2D9B9-AB39-40A4-BAEC-71D179010A21}">
      <dgm:prSet/>
      <dgm:spPr/>
      <dgm:t>
        <a:bodyPr/>
        <a:lstStyle/>
        <a:p>
          <a:pPr algn="ctr" rtl="0"/>
          <a:r>
            <a:rPr lang="en-US" b="1" smtClean="0"/>
            <a:t>Aims </a:t>
          </a:r>
          <a:endParaRPr lang="th-TH" b="1"/>
        </a:p>
      </dgm:t>
    </dgm:pt>
    <dgm:pt modelId="{7E46E244-59F4-421A-B473-F927CCBDB328}" type="parTrans" cxnId="{BCA6272F-6E5A-4599-8018-E4AD75CD5B1D}">
      <dgm:prSet/>
      <dgm:spPr/>
      <dgm:t>
        <a:bodyPr/>
        <a:lstStyle/>
        <a:p>
          <a:endParaRPr lang="th-TH"/>
        </a:p>
      </dgm:t>
    </dgm:pt>
    <dgm:pt modelId="{BCE2CE26-5D73-4E8F-BC54-5A12BDD0411C}" type="sibTrans" cxnId="{BCA6272F-6E5A-4599-8018-E4AD75CD5B1D}">
      <dgm:prSet/>
      <dgm:spPr/>
      <dgm:t>
        <a:bodyPr/>
        <a:lstStyle/>
        <a:p>
          <a:endParaRPr lang="th-TH"/>
        </a:p>
      </dgm:t>
    </dgm:pt>
    <dgm:pt modelId="{F382B347-35A8-4764-8AFE-EB8DBE68D668}" type="pres">
      <dgm:prSet presAssocID="{1E4DF466-55D1-4D24-AEAE-6E263A2A767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BE4EA89-03C8-488A-9F3B-77C7A9D36A6F}" type="pres">
      <dgm:prSet presAssocID="{90F2D9B9-AB39-40A4-BAEC-71D179010A2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CA6272F-6E5A-4599-8018-E4AD75CD5B1D}" srcId="{1E4DF466-55D1-4D24-AEAE-6E263A2A767E}" destId="{90F2D9B9-AB39-40A4-BAEC-71D179010A21}" srcOrd="0" destOrd="0" parTransId="{7E46E244-59F4-421A-B473-F927CCBDB328}" sibTransId="{BCE2CE26-5D73-4E8F-BC54-5A12BDD0411C}"/>
    <dgm:cxn modelId="{9CABE74E-4197-410C-9C30-D31B68B96EA8}" type="presOf" srcId="{1E4DF466-55D1-4D24-AEAE-6E263A2A767E}" destId="{F382B347-35A8-4764-8AFE-EB8DBE68D668}" srcOrd="0" destOrd="0" presId="urn:microsoft.com/office/officeart/2005/8/layout/vList2"/>
    <dgm:cxn modelId="{C567BD68-F0B5-46BB-BED0-09EB1F153823}" type="presOf" srcId="{90F2D9B9-AB39-40A4-BAEC-71D179010A21}" destId="{1BE4EA89-03C8-488A-9F3B-77C7A9D36A6F}" srcOrd="0" destOrd="0" presId="urn:microsoft.com/office/officeart/2005/8/layout/vList2"/>
    <dgm:cxn modelId="{4905BED6-11E6-41D8-A111-D5184560C9CA}" type="presParOf" srcId="{F382B347-35A8-4764-8AFE-EB8DBE68D668}" destId="{1BE4EA89-03C8-488A-9F3B-77C7A9D36A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CBDC4C3-958F-42F8-9ACE-966741FC41BB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1C3E9511-8AC6-4EFC-99AD-998DF2F86C21}">
      <dgm:prSet phldrT="[Text]" custT="1"/>
      <dgm:spPr/>
      <dgm:t>
        <a:bodyPr/>
        <a:lstStyle/>
        <a:p>
          <a:r>
            <a:rPr lang="en-US" sz="4000" b="1" dirty="0" smtClean="0"/>
            <a:t>Screening variables</a:t>
          </a:r>
          <a:endParaRPr lang="th-TH" sz="4000" b="1" dirty="0"/>
        </a:p>
      </dgm:t>
    </dgm:pt>
    <dgm:pt modelId="{CD3BED86-210E-40A6-8F0B-818FA5C820E7}" type="parTrans" cxnId="{938B2F47-4E6D-4B52-9889-DB19D9C25AC4}">
      <dgm:prSet/>
      <dgm:spPr/>
      <dgm:t>
        <a:bodyPr/>
        <a:lstStyle/>
        <a:p>
          <a:endParaRPr lang="th-TH" sz="2000" b="1"/>
        </a:p>
      </dgm:t>
    </dgm:pt>
    <dgm:pt modelId="{182629AA-7CC5-4B11-B82A-BB7422C6D65F}" type="sibTrans" cxnId="{938B2F47-4E6D-4B52-9889-DB19D9C25AC4}">
      <dgm:prSet/>
      <dgm:spPr/>
      <dgm:t>
        <a:bodyPr/>
        <a:lstStyle/>
        <a:p>
          <a:endParaRPr lang="th-TH" sz="2000" b="1"/>
        </a:p>
      </dgm:t>
    </dgm:pt>
    <dgm:pt modelId="{20B63618-42F5-49E8-907D-73C18D8C502B}">
      <dgm:prSet phldrT="[Text]" custT="1"/>
      <dgm:spPr/>
      <dgm:t>
        <a:bodyPr/>
        <a:lstStyle/>
        <a:p>
          <a:r>
            <a:rPr lang="en-US" sz="4000" b="1" dirty="0" smtClean="0"/>
            <a:t>Tools recommendation </a:t>
          </a:r>
          <a:endParaRPr lang="th-TH" sz="4000" b="1" dirty="0"/>
        </a:p>
      </dgm:t>
    </dgm:pt>
    <dgm:pt modelId="{C199E67E-86FE-4D80-B0BD-7BDF6CD6F849}" type="parTrans" cxnId="{E6C40C83-6351-4E3F-9025-1B544720E1CD}">
      <dgm:prSet/>
      <dgm:spPr/>
      <dgm:t>
        <a:bodyPr/>
        <a:lstStyle/>
        <a:p>
          <a:endParaRPr lang="th-TH" sz="2000" b="1"/>
        </a:p>
      </dgm:t>
    </dgm:pt>
    <dgm:pt modelId="{329E0116-E07F-42CF-BF85-7815B1D2A85B}" type="sibTrans" cxnId="{E6C40C83-6351-4E3F-9025-1B544720E1CD}">
      <dgm:prSet/>
      <dgm:spPr/>
      <dgm:t>
        <a:bodyPr/>
        <a:lstStyle/>
        <a:p>
          <a:endParaRPr lang="th-TH" sz="2000" b="1"/>
        </a:p>
      </dgm:t>
    </dgm:pt>
    <dgm:pt modelId="{C24963B7-C13D-4A17-A7A7-7355E8E8CB5C}">
      <dgm:prSet phldrT="[Text]" custT="1"/>
      <dgm:spPr/>
      <dgm:t>
        <a:bodyPr/>
        <a:lstStyle/>
        <a:p>
          <a:r>
            <a:rPr lang="en-US" sz="4000" b="1" dirty="0" smtClean="0"/>
            <a:t>Diagnosis-guided DRG</a:t>
          </a:r>
          <a:endParaRPr lang="th-TH" sz="4000" b="1" dirty="0"/>
        </a:p>
      </dgm:t>
    </dgm:pt>
    <dgm:pt modelId="{79383C29-DF79-4E81-B482-E91703F27832}" type="parTrans" cxnId="{5C3A25FB-92AC-454D-A20B-09F80A95B308}">
      <dgm:prSet/>
      <dgm:spPr/>
      <dgm:t>
        <a:bodyPr/>
        <a:lstStyle/>
        <a:p>
          <a:endParaRPr lang="th-TH" sz="2000" b="1"/>
        </a:p>
      </dgm:t>
    </dgm:pt>
    <dgm:pt modelId="{886A4B7A-AF58-4733-AE73-F56297CA03D9}" type="sibTrans" cxnId="{5C3A25FB-92AC-454D-A20B-09F80A95B308}">
      <dgm:prSet/>
      <dgm:spPr/>
      <dgm:t>
        <a:bodyPr/>
        <a:lstStyle/>
        <a:p>
          <a:endParaRPr lang="th-TH" sz="2000" b="1"/>
        </a:p>
      </dgm:t>
    </dgm:pt>
    <dgm:pt modelId="{7EB528CF-0175-4526-B6D0-C072D4FE64DD}">
      <dgm:prSet phldrT="[Text]" custT="1"/>
      <dgm:spPr/>
      <dgm:t>
        <a:bodyPr/>
        <a:lstStyle/>
        <a:p>
          <a:r>
            <a:rPr lang="en-US" sz="4000" b="1" dirty="0" smtClean="0"/>
            <a:t>Nutrition care planning process</a:t>
          </a:r>
          <a:endParaRPr lang="th-TH" sz="4000" b="1" dirty="0"/>
        </a:p>
      </dgm:t>
    </dgm:pt>
    <dgm:pt modelId="{AA83E351-FCAA-49F4-8939-C1F492C728BA}" type="parTrans" cxnId="{05D3936D-6474-4F28-BC29-685B125F8D09}">
      <dgm:prSet/>
      <dgm:spPr/>
      <dgm:t>
        <a:bodyPr/>
        <a:lstStyle/>
        <a:p>
          <a:endParaRPr lang="th-TH" sz="2000" b="1"/>
        </a:p>
      </dgm:t>
    </dgm:pt>
    <dgm:pt modelId="{00114E20-7AE6-4FD9-8A58-073A5EC5CCA9}" type="sibTrans" cxnId="{05D3936D-6474-4F28-BC29-685B125F8D09}">
      <dgm:prSet/>
      <dgm:spPr/>
      <dgm:t>
        <a:bodyPr/>
        <a:lstStyle/>
        <a:p>
          <a:endParaRPr lang="th-TH" sz="2000" b="1"/>
        </a:p>
      </dgm:t>
    </dgm:pt>
    <dgm:pt modelId="{69D62AF9-320A-4E0B-ABF3-95F2C15EE9E1}" type="pres">
      <dgm:prSet presAssocID="{9CBDC4C3-958F-42F8-9ACE-966741FC41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A7009CB-7AEB-461B-AD65-DA93B426F058}" type="pres">
      <dgm:prSet presAssocID="{1C3E9511-8AC6-4EFC-99AD-998DF2F86C2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6628ED0-B2CD-4049-A942-5993E872C7F3}" type="pres">
      <dgm:prSet presAssocID="{182629AA-7CC5-4B11-B82A-BB7422C6D65F}" presName="spacer" presStyleCnt="0"/>
      <dgm:spPr/>
    </dgm:pt>
    <dgm:pt modelId="{CDCE12BC-E248-47F4-A9CA-F6A8EBE2BD74}" type="pres">
      <dgm:prSet presAssocID="{20B63618-42F5-49E8-907D-73C18D8C502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8085CF5-0D0B-4555-83D6-25DBEA80080D}" type="pres">
      <dgm:prSet presAssocID="{329E0116-E07F-42CF-BF85-7815B1D2A85B}" presName="spacer" presStyleCnt="0"/>
      <dgm:spPr/>
    </dgm:pt>
    <dgm:pt modelId="{350A1BFB-59AB-4854-B27A-5EF32CEB5EBF}" type="pres">
      <dgm:prSet presAssocID="{C24963B7-C13D-4A17-A7A7-7355E8E8CB5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B99FD99-B6C0-4B12-A530-1E4E3C50522D}" type="pres">
      <dgm:prSet presAssocID="{886A4B7A-AF58-4733-AE73-F56297CA03D9}" presName="spacer" presStyleCnt="0"/>
      <dgm:spPr/>
    </dgm:pt>
    <dgm:pt modelId="{E5B32596-0253-4294-A3F3-49C3765612C9}" type="pres">
      <dgm:prSet presAssocID="{7EB528CF-0175-4526-B6D0-C072D4FE64D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7822900-9302-47D4-9681-59744EE0E671}" type="presOf" srcId="{20B63618-42F5-49E8-907D-73C18D8C502B}" destId="{CDCE12BC-E248-47F4-A9CA-F6A8EBE2BD74}" srcOrd="0" destOrd="0" presId="urn:microsoft.com/office/officeart/2005/8/layout/vList2"/>
    <dgm:cxn modelId="{938B2F47-4E6D-4B52-9889-DB19D9C25AC4}" srcId="{9CBDC4C3-958F-42F8-9ACE-966741FC41BB}" destId="{1C3E9511-8AC6-4EFC-99AD-998DF2F86C21}" srcOrd="0" destOrd="0" parTransId="{CD3BED86-210E-40A6-8F0B-818FA5C820E7}" sibTransId="{182629AA-7CC5-4B11-B82A-BB7422C6D65F}"/>
    <dgm:cxn modelId="{F48EBE37-32D2-4F28-9EA7-C47CFA253205}" type="presOf" srcId="{7EB528CF-0175-4526-B6D0-C072D4FE64DD}" destId="{E5B32596-0253-4294-A3F3-49C3765612C9}" srcOrd="0" destOrd="0" presId="urn:microsoft.com/office/officeart/2005/8/layout/vList2"/>
    <dgm:cxn modelId="{5C3A25FB-92AC-454D-A20B-09F80A95B308}" srcId="{9CBDC4C3-958F-42F8-9ACE-966741FC41BB}" destId="{C24963B7-C13D-4A17-A7A7-7355E8E8CB5C}" srcOrd="2" destOrd="0" parTransId="{79383C29-DF79-4E81-B482-E91703F27832}" sibTransId="{886A4B7A-AF58-4733-AE73-F56297CA03D9}"/>
    <dgm:cxn modelId="{05D3936D-6474-4F28-BC29-685B125F8D09}" srcId="{9CBDC4C3-958F-42F8-9ACE-966741FC41BB}" destId="{7EB528CF-0175-4526-B6D0-C072D4FE64DD}" srcOrd="3" destOrd="0" parTransId="{AA83E351-FCAA-49F4-8939-C1F492C728BA}" sibTransId="{00114E20-7AE6-4FD9-8A58-073A5EC5CCA9}"/>
    <dgm:cxn modelId="{8ED896CE-3BC9-4524-836B-5DFC95AAE632}" type="presOf" srcId="{1C3E9511-8AC6-4EFC-99AD-998DF2F86C21}" destId="{5A7009CB-7AEB-461B-AD65-DA93B426F058}" srcOrd="0" destOrd="0" presId="urn:microsoft.com/office/officeart/2005/8/layout/vList2"/>
    <dgm:cxn modelId="{3FB556EC-ABA7-416C-A630-D2741B4D8101}" type="presOf" srcId="{C24963B7-C13D-4A17-A7A7-7355E8E8CB5C}" destId="{350A1BFB-59AB-4854-B27A-5EF32CEB5EBF}" srcOrd="0" destOrd="0" presId="urn:microsoft.com/office/officeart/2005/8/layout/vList2"/>
    <dgm:cxn modelId="{BA0AF9A8-AE0D-4E84-B9B3-0A3EB5C247D7}" type="presOf" srcId="{9CBDC4C3-958F-42F8-9ACE-966741FC41BB}" destId="{69D62AF9-320A-4E0B-ABF3-95F2C15EE9E1}" srcOrd="0" destOrd="0" presId="urn:microsoft.com/office/officeart/2005/8/layout/vList2"/>
    <dgm:cxn modelId="{E6C40C83-6351-4E3F-9025-1B544720E1CD}" srcId="{9CBDC4C3-958F-42F8-9ACE-966741FC41BB}" destId="{20B63618-42F5-49E8-907D-73C18D8C502B}" srcOrd="1" destOrd="0" parTransId="{C199E67E-86FE-4D80-B0BD-7BDF6CD6F849}" sibTransId="{329E0116-E07F-42CF-BF85-7815B1D2A85B}"/>
    <dgm:cxn modelId="{01AAC853-E5B9-43B7-9B93-AF8C678B7BFE}" type="presParOf" srcId="{69D62AF9-320A-4E0B-ABF3-95F2C15EE9E1}" destId="{5A7009CB-7AEB-461B-AD65-DA93B426F058}" srcOrd="0" destOrd="0" presId="urn:microsoft.com/office/officeart/2005/8/layout/vList2"/>
    <dgm:cxn modelId="{202AD08E-9801-41A8-BA6C-92ABEA83DE4B}" type="presParOf" srcId="{69D62AF9-320A-4E0B-ABF3-95F2C15EE9E1}" destId="{36628ED0-B2CD-4049-A942-5993E872C7F3}" srcOrd="1" destOrd="0" presId="urn:microsoft.com/office/officeart/2005/8/layout/vList2"/>
    <dgm:cxn modelId="{C2B7D808-E2D5-425F-B673-6EDDC2F87558}" type="presParOf" srcId="{69D62AF9-320A-4E0B-ABF3-95F2C15EE9E1}" destId="{CDCE12BC-E248-47F4-A9CA-F6A8EBE2BD74}" srcOrd="2" destOrd="0" presId="urn:microsoft.com/office/officeart/2005/8/layout/vList2"/>
    <dgm:cxn modelId="{CF9FBC33-CBDF-4AC9-BFAD-92181B6F75CE}" type="presParOf" srcId="{69D62AF9-320A-4E0B-ABF3-95F2C15EE9E1}" destId="{68085CF5-0D0B-4555-83D6-25DBEA80080D}" srcOrd="3" destOrd="0" presId="urn:microsoft.com/office/officeart/2005/8/layout/vList2"/>
    <dgm:cxn modelId="{7688568B-B1E3-46B6-8DA3-D9316C55B572}" type="presParOf" srcId="{69D62AF9-320A-4E0B-ABF3-95F2C15EE9E1}" destId="{350A1BFB-59AB-4854-B27A-5EF32CEB5EBF}" srcOrd="4" destOrd="0" presId="urn:microsoft.com/office/officeart/2005/8/layout/vList2"/>
    <dgm:cxn modelId="{EFD8F226-B179-4E48-8263-5EB2E1BEF97A}" type="presParOf" srcId="{69D62AF9-320A-4E0B-ABF3-95F2C15EE9E1}" destId="{0B99FD99-B6C0-4B12-A530-1E4E3C50522D}" srcOrd="5" destOrd="0" presId="urn:microsoft.com/office/officeart/2005/8/layout/vList2"/>
    <dgm:cxn modelId="{8A5BF336-32E6-410B-8209-8A24D5537B16}" type="presParOf" srcId="{69D62AF9-320A-4E0B-ABF3-95F2C15EE9E1}" destId="{E5B32596-0253-4294-A3F3-49C3765612C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106E246-A57D-4DE8-B9B7-E42785ECEB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4AB1871-4C62-4E7F-9A93-C8237D2E9ADC}">
      <dgm:prSet/>
      <dgm:spPr/>
      <dgm:t>
        <a:bodyPr/>
        <a:lstStyle/>
        <a:p>
          <a:pPr algn="ctr" rtl="0"/>
          <a:r>
            <a:rPr lang="en-US" b="1" dirty="0" smtClean="0"/>
            <a:t>Screening variables agreements</a:t>
          </a:r>
          <a:endParaRPr lang="th-TH" b="1" dirty="0"/>
        </a:p>
      </dgm:t>
    </dgm:pt>
    <dgm:pt modelId="{26A196CF-4542-4A50-928D-299577E85E53}" type="parTrans" cxnId="{5004C738-64A9-4F9F-A63C-496C38178CF8}">
      <dgm:prSet/>
      <dgm:spPr/>
      <dgm:t>
        <a:bodyPr/>
        <a:lstStyle/>
        <a:p>
          <a:endParaRPr lang="th-TH"/>
        </a:p>
      </dgm:t>
    </dgm:pt>
    <dgm:pt modelId="{13B3155D-D1A7-407F-B051-464588F98590}" type="sibTrans" cxnId="{5004C738-64A9-4F9F-A63C-496C38178CF8}">
      <dgm:prSet/>
      <dgm:spPr/>
      <dgm:t>
        <a:bodyPr/>
        <a:lstStyle/>
        <a:p>
          <a:endParaRPr lang="th-TH"/>
        </a:p>
      </dgm:t>
    </dgm:pt>
    <dgm:pt modelId="{17F1B772-3EAE-48DC-9596-5BF8E4D8D627}" type="pres">
      <dgm:prSet presAssocID="{C106E246-A57D-4DE8-B9B7-E42785ECEB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6CA3615-A9AA-4484-BB83-BBC127092B0C}" type="pres">
      <dgm:prSet presAssocID="{24AB1871-4C62-4E7F-9A93-C8237D2E9ADC}" presName="parentText" presStyleLbl="node1" presStyleIdx="0" presStyleCnt="1" custLinFactNeighborX="362" custLinFactNeighborY="-2809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1DF4173-FCEB-487C-95B0-17F1C148E3D5}" type="presOf" srcId="{C106E246-A57D-4DE8-B9B7-E42785ECEB78}" destId="{17F1B772-3EAE-48DC-9596-5BF8E4D8D627}" srcOrd="0" destOrd="0" presId="urn:microsoft.com/office/officeart/2005/8/layout/vList2"/>
    <dgm:cxn modelId="{5004C738-64A9-4F9F-A63C-496C38178CF8}" srcId="{C106E246-A57D-4DE8-B9B7-E42785ECEB78}" destId="{24AB1871-4C62-4E7F-9A93-C8237D2E9ADC}" srcOrd="0" destOrd="0" parTransId="{26A196CF-4542-4A50-928D-299577E85E53}" sibTransId="{13B3155D-D1A7-407F-B051-464588F98590}"/>
    <dgm:cxn modelId="{1D29339D-7686-41A6-8F7E-30D7D10084FA}" type="presOf" srcId="{24AB1871-4C62-4E7F-9A93-C8237D2E9ADC}" destId="{A6CA3615-A9AA-4484-BB83-BBC127092B0C}" srcOrd="0" destOrd="0" presId="urn:microsoft.com/office/officeart/2005/8/layout/vList2"/>
    <dgm:cxn modelId="{055D4092-9D7C-4B5C-9AAF-CB2ED59A8C62}" type="presParOf" srcId="{17F1B772-3EAE-48DC-9596-5BF8E4D8D627}" destId="{A6CA3615-A9AA-4484-BB83-BBC127092B0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626ABE6-B736-4311-BF66-202C4146CD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7AD370B-0643-424E-A5C3-C0F1B17C658B}">
      <dgm:prSet custT="1"/>
      <dgm:spPr/>
      <dgm:t>
        <a:bodyPr/>
        <a:lstStyle/>
        <a:p>
          <a:pPr algn="ctr" rtl="0"/>
          <a:r>
            <a:rPr lang="en-US" sz="5400" b="1" dirty="0" smtClean="0"/>
            <a:t>Screening Variables</a:t>
          </a:r>
          <a:endParaRPr lang="th-TH" sz="5400" b="1" dirty="0"/>
        </a:p>
      </dgm:t>
    </dgm:pt>
    <dgm:pt modelId="{56F3DAB7-4578-4980-9D27-F4F12BE4879F}" type="parTrans" cxnId="{1377D157-77EF-4531-A4F1-54C9A2209FA5}">
      <dgm:prSet/>
      <dgm:spPr/>
      <dgm:t>
        <a:bodyPr/>
        <a:lstStyle/>
        <a:p>
          <a:endParaRPr lang="th-TH"/>
        </a:p>
      </dgm:t>
    </dgm:pt>
    <dgm:pt modelId="{3B973685-56D3-4C72-8358-1FA45EF79FD7}" type="sibTrans" cxnId="{1377D157-77EF-4531-A4F1-54C9A2209FA5}">
      <dgm:prSet/>
      <dgm:spPr/>
      <dgm:t>
        <a:bodyPr/>
        <a:lstStyle/>
        <a:p>
          <a:endParaRPr lang="th-TH"/>
        </a:p>
      </dgm:t>
    </dgm:pt>
    <dgm:pt modelId="{A29163F4-4FE2-4E70-A4F5-74903C377E7F}" type="pres">
      <dgm:prSet presAssocID="{D626ABE6-B736-4311-BF66-202C4146CD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BEBE1F0-F208-4097-BE02-B91084E3CE64}" type="pres">
      <dgm:prSet presAssocID="{B7AD370B-0643-424E-A5C3-C0F1B17C658B}" presName="parentText" presStyleLbl="node1" presStyleIdx="0" presStyleCnt="1" custLinFactNeighborX="913" custLinFactNeighborY="-470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377D157-77EF-4531-A4F1-54C9A2209FA5}" srcId="{D626ABE6-B736-4311-BF66-202C4146CDD0}" destId="{B7AD370B-0643-424E-A5C3-C0F1B17C658B}" srcOrd="0" destOrd="0" parTransId="{56F3DAB7-4578-4980-9D27-F4F12BE4879F}" sibTransId="{3B973685-56D3-4C72-8358-1FA45EF79FD7}"/>
    <dgm:cxn modelId="{5A166966-AE6E-484B-A5F1-F20300F56C71}" type="presOf" srcId="{D626ABE6-B736-4311-BF66-202C4146CDD0}" destId="{A29163F4-4FE2-4E70-A4F5-74903C377E7F}" srcOrd="0" destOrd="0" presId="urn:microsoft.com/office/officeart/2005/8/layout/vList2"/>
    <dgm:cxn modelId="{68C05C51-BA17-4D16-94EC-AB7AC49894B5}" type="presOf" srcId="{B7AD370B-0643-424E-A5C3-C0F1B17C658B}" destId="{DBEBE1F0-F208-4097-BE02-B91084E3CE64}" srcOrd="0" destOrd="0" presId="urn:microsoft.com/office/officeart/2005/8/layout/vList2"/>
    <dgm:cxn modelId="{69CAACD8-5C9B-4DB7-B0C9-0FDA2F710092}" type="presParOf" srcId="{A29163F4-4FE2-4E70-A4F5-74903C377E7F}" destId="{DBEBE1F0-F208-4097-BE02-B91084E3CE6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E5AB87-9181-44F0-A39C-9FE0B99AA71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109168D-D544-46E5-AB56-A78C32936628}">
      <dgm:prSet custT="1"/>
      <dgm:spPr/>
      <dgm:t>
        <a:bodyPr/>
        <a:lstStyle/>
        <a:p>
          <a:pPr algn="ctr" rtl="0"/>
          <a:r>
            <a:rPr lang="en-US" sz="6600" b="1" dirty="0" smtClean="0"/>
            <a:t>Time Period</a:t>
          </a:r>
          <a:endParaRPr lang="th-TH" sz="6600" b="1" dirty="0"/>
        </a:p>
      </dgm:t>
    </dgm:pt>
    <dgm:pt modelId="{55221A62-B75E-461B-A0C4-3AD8F6517FE9}" type="parTrans" cxnId="{7953DCD3-A3ED-4022-904D-BBDAE034A40A}">
      <dgm:prSet/>
      <dgm:spPr/>
      <dgm:t>
        <a:bodyPr/>
        <a:lstStyle/>
        <a:p>
          <a:endParaRPr lang="th-TH"/>
        </a:p>
      </dgm:t>
    </dgm:pt>
    <dgm:pt modelId="{6970BF31-0543-482E-9CA2-39B941F3BB20}" type="sibTrans" cxnId="{7953DCD3-A3ED-4022-904D-BBDAE034A40A}">
      <dgm:prSet/>
      <dgm:spPr/>
      <dgm:t>
        <a:bodyPr/>
        <a:lstStyle/>
        <a:p>
          <a:endParaRPr lang="th-TH"/>
        </a:p>
      </dgm:t>
    </dgm:pt>
    <dgm:pt modelId="{F0CB06F4-A023-4553-BC4E-D04E987FE601}" type="pres">
      <dgm:prSet presAssocID="{D5E5AB87-9181-44F0-A39C-9FE0B99AA7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7F543B7-2740-409B-988D-908460B0F296}" type="pres">
      <dgm:prSet presAssocID="{7109168D-D544-46E5-AB56-A78C3293662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567E4D8-F7CB-407C-8490-177A8E872015}" type="presOf" srcId="{7109168D-D544-46E5-AB56-A78C32936628}" destId="{97F543B7-2740-409B-988D-908460B0F296}" srcOrd="0" destOrd="0" presId="urn:microsoft.com/office/officeart/2005/8/layout/vList2"/>
    <dgm:cxn modelId="{C30C77D2-96A2-4638-86D1-827504E159F0}" type="presOf" srcId="{D5E5AB87-9181-44F0-A39C-9FE0B99AA713}" destId="{F0CB06F4-A023-4553-BC4E-D04E987FE601}" srcOrd="0" destOrd="0" presId="urn:microsoft.com/office/officeart/2005/8/layout/vList2"/>
    <dgm:cxn modelId="{7953DCD3-A3ED-4022-904D-BBDAE034A40A}" srcId="{D5E5AB87-9181-44F0-A39C-9FE0B99AA713}" destId="{7109168D-D544-46E5-AB56-A78C32936628}" srcOrd="0" destOrd="0" parTransId="{55221A62-B75E-461B-A0C4-3AD8F6517FE9}" sibTransId="{6970BF31-0543-482E-9CA2-39B941F3BB20}"/>
    <dgm:cxn modelId="{CF813C6F-6ECA-4E40-A8D5-233B5C97C9F5}" type="presParOf" srcId="{F0CB06F4-A023-4553-BC4E-D04E987FE601}" destId="{97F543B7-2740-409B-988D-908460B0F29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E98C2A-9FD1-4409-937C-F5C8EBB61E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C77E3167-FC81-46F1-A29D-789CEB594E72}">
      <dgm:prSet custT="1"/>
      <dgm:spPr/>
      <dgm:t>
        <a:bodyPr/>
        <a:lstStyle/>
        <a:p>
          <a:pPr algn="ctr" rtl="0"/>
          <a:r>
            <a:rPr lang="en-US" sz="6600" b="1" smtClean="0"/>
            <a:t>Results</a:t>
          </a:r>
          <a:endParaRPr lang="th-TH" sz="6600" b="1"/>
        </a:p>
      </dgm:t>
    </dgm:pt>
    <dgm:pt modelId="{F2E64AF8-B588-4D90-8822-522AED1C7068}" type="parTrans" cxnId="{0A0D7A62-DECC-441E-98AA-C931C8F58C23}">
      <dgm:prSet/>
      <dgm:spPr/>
      <dgm:t>
        <a:bodyPr/>
        <a:lstStyle/>
        <a:p>
          <a:endParaRPr lang="th-TH"/>
        </a:p>
      </dgm:t>
    </dgm:pt>
    <dgm:pt modelId="{CA030AA4-E97A-4601-A47C-C1343192FE4A}" type="sibTrans" cxnId="{0A0D7A62-DECC-441E-98AA-C931C8F58C23}">
      <dgm:prSet/>
      <dgm:spPr/>
      <dgm:t>
        <a:bodyPr/>
        <a:lstStyle/>
        <a:p>
          <a:endParaRPr lang="th-TH"/>
        </a:p>
      </dgm:t>
    </dgm:pt>
    <dgm:pt modelId="{02FF590A-F805-4148-AAAA-58318CF64CE5}" type="pres">
      <dgm:prSet presAssocID="{2CE98C2A-9FD1-4409-937C-F5C8EBB61E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CFD4687-6CE7-4176-8454-7ADE21399A20}" type="pres">
      <dgm:prSet presAssocID="{C77E3167-FC81-46F1-A29D-789CEB594E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AA417F0-D77D-4CD7-AD08-957FA431AFEC}" type="presOf" srcId="{2CE98C2A-9FD1-4409-937C-F5C8EBB61E4C}" destId="{02FF590A-F805-4148-AAAA-58318CF64CE5}" srcOrd="0" destOrd="0" presId="urn:microsoft.com/office/officeart/2005/8/layout/vList2"/>
    <dgm:cxn modelId="{9677E6B5-5CC7-4BB2-9FDF-22E8803D0476}" type="presOf" srcId="{C77E3167-FC81-46F1-A29D-789CEB594E72}" destId="{8CFD4687-6CE7-4176-8454-7ADE21399A20}" srcOrd="0" destOrd="0" presId="urn:microsoft.com/office/officeart/2005/8/layout/vList2"/>
    <dgm:cxn modelId="{0A0D7A62-DECC-441E-98AA-C931C8F58C23}" srcId="{2CE98C2A-9FD1-4409-937C-F5C8EBB61E4C}" destId="{C77E3167-FC81-46F1-A29D-789CEB594E72}" srcOrd="0" destOrd="0" parTransId="{F2E64AF8-B588-4D90-8822-522AED1C7068}" sibTransId="{CA030AA4-E97A-4601-A47C-C1343192FE4A}"/>
    <dgm:cxn modelId="{14AE1645-613F-48FA-BE81-4F15D51F77B2}" type="presParOf" srcId="{02FF590A-F805-4148-AAAA-58318CF64CE5}" destId="{8CFD4687-6CE7-4176-8454-7ADE21399A2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6415A71-73CB-4E57-9C11-5692E5015DF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8DAE801-7CD7-4C2A-9913-D1904B7001B2}">
      <dgm:prSet/>
      <dgm:spPr/>
      <dgm:t>
        <a:bodyPr/>
        <a:lstStyle/>
        <a:p>
          <a:pPr algn="ctr" rtl="0"/>
          <a:r>
            <a:rPr lang="en-US" dirty="0" smtClean="0"/>
            <a:t>Diagnostic Model Criteria Consensus</a:t>
          </a:r>
          <a:endParaRPr lang="th-TH" dirty="0"/>
        </a:p>
      </dgm:t>
    </dgm:pt>
    <dgm:pt modelId="{E9AE27F0-A689-4C4F-8DF6-11318514D0A7}" type="parTrans" cxnId="{E9282A72-CC93-42A1-A749-8BE18556B092}">
      <dgm:prSet/>
      <dgm:spPr/>
      <dgm:t>
        <a:bodyPr/>
        <a:lstStyle/>
        <a:p>
          <a:endParaRPr lang="th-TH"/>
        </a:p>
      </dgm:t>
    </dgm:pt>
    <dgm:pt modelId="{28435121-DF96-4630-9D97-37538B8FFE00}" type="sibTrans" cxnId="{E9282A72-CC93-42A1-A749-8BE18556B092}">
      <dgm:prSet/>
      <dgm:spPr/>
      <dgm:t>
        <a:bodyPr/>
        <a:lstStyle/>
        <a:p>
          <a:endParaRPr lang="th-TH"/>
        </a:p>
      </dgm:t>
    </dgm:pt>
    <dgm:pt modelId="{AFBC51F0-D332-4FAE-A702-55F6AF2EDE00}" type="pres">
      <dgm:prSet presAssocID="{76415A71-73CB-4E57-9C11-5692E5015D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6C0E2AC-E8DD-4BB2-9194-F21DA2191E68}" type="pres">
      <dgm:prSet presAssocID="{78DAE801-7CD7-4C2A-9913-D1904B7001B2}" presName="parentText" presStyleLbl="node1" presStyleIdx="0" presStyleCnt="1" custLinFactNeighborX="543" custLinFactNeighborY="-1733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9282A72-CC93-42A1-A749-8BE18556B092}" srcId="{76415A71-73CB-4E57-9C11-5692E5015DFE}" destId="{78DAE801-7CD7-4C2A-9913-D1904B7001B2}" srcOrd="0" destOrd="0" parTransId="{E9AE27F0-A689-4C4F-8DF6-11318514D0A7}" sibTransId="{28435121-DF96-4630-9D97-37538B8FFE00}"/>
    <dgm:cxn modelId="{6A33A3B1-754C-439D-BDCF-8612BC2E61F4}" type="presOf" srcId="{78DAE801-7CD7-4C2A-9913-D1904B7001B2}" destId="{86C0E2AC-E8DD-4BB2-9194-F21DA2191E68}" srcOrd="0" destOrd="0" presId="urn:microsoft.com/office/officeart/2005/8/layout/vList2"/>
    <dgm:cxn modelId="{7C2529D2-9DB8-402E-A450-D46899A5B90B}" type="presOf" srcId="{76415A71-73CB-4E57-9C11-5692E5015DFE}" destId="{AFBC51F0-D332-4FAE-A702-55F6AF2EDE00}" srcOrd="0" destOrd="0" presId="urn:microsoft.com/office/officeart/2005/8/layout/vList2"/>
    <dgm:cxn modelId="{DD77CC15-22E8-4482-99DE-83F875A74A07}" type="presParOf" srcId="{AFBC51F0-D332-4FAE-A702-55F6AF2EDE00}" destId="{86C0E2AC-E8DD-4BB2-9194-F21DA2191E6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F647BB1-5B19-48CD-8F33-31131531DA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C2ED48B-A41F-4DE3-819F-C329DA4DB568}">
      <dgm:prSet custT="1"/>
      <dgm:spPr/>
      <dgm:t>
        <a:bodyPr/>
        <a:lstStyle/>
        <a:p>
          <a:pPr algn="ctr" rtl="0"/>
          <a:r>
            <a:rPr lang="en-US" sz="6000" b="1" dirty="0" smtClean="0"/>
            <a:t>Nutrition Care Process</a:t>
          </a:r>
          <a:endParaRPr lang="th-TH" sz="6000" b="1" dirty="0"/>
        </a:p>
      </dgm:t>
    </dgm:pt>
    <dgm:pt modelId="{8B89FB95-E3B0-4777-AE51-C1FFCAE2B12B}" type="parTrans" cxnId="{8F3C90F0-22C1-4F67-B500-7F7411DC3EBC}">
      <dgm:prSet/>
      <dgm:spPr/>
      <dgm:t>
        <a:bodyPr/>
        <a:lstStyle/>
        <a:p>
          <a:endParaRPr lang="th-TH"/>
        </a:p>
      </dgm:t>
    </dgm:pt>
    <dgm:pt modelId="{9717C2D4-A64D-4EBE-B07E-72E41775170A}" type="sibTrans" cxnId="{8F3C90F0-22C1-4F67-B500-7F7411DC3EBC}">
      <dgm:prSet/>
      <dgm:spPr/>
      <dgm:t>
        <a:bodyPr/>
        <a:lstStyle/>
        <a:p>
          <a:endParaRPr lang="th-TH"/>
        </a:p>
      </dgm:t>
    </dgm:pt>
    <dgm:pt modelId="{02A1EDD0-1C8E-434B-872C-3078BB774F54}" type="pres">
      <dgm:prSet presAssocID="{DF647BB1-5B19-48CD-8F33-31131531DA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C03F76E-630D-4E37-8400-86015EBC11D6}" type="pres">
      <dgm:prSet presAssocID="{4C2ED48B-A41F-4DE3-819F-C329DA4DB568}" presName="parentText" presStyleLbl="node1" presStyleIdx="0" presStyleCnt="1" custLinFactNeighborY="-143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F3C90F0-22C1-4F67-B500-7F7411DC3EBC}" srcId="{DF647BB1-5B19-48CD-8F33-31131531DA0B}" destId="{4C2ED48B-A41F-4DE3-819F-C329DA4DB568}" srcOrd="0" destOrd="0" parTransId="{8B89FB95-E3B0-4777-AE51-C1FFCAE2B12B}" sibTransId="{9717C2D4-A64D-4EBE-B07E-72E41775170A}"/>
    <dgm:cxn modelId="{331074D9-45AD-45D2-9C05-7FB2086F0ADC}" type="presOf" srcId="{4C2ED48B-A41F-4DE3-819F-C329DA4DB568}" destId="{1C03F76E-630D-4E37-8400-86015EBC11D6}" srcOrd="0" destOrd="0" presId="urn:microsoft.com/office/officeart/2005/8/layout/vList2"/>
    <dgm:cxn modelId="{2090C424-869B-42CC-8EA4-7B9561BCD208}" type="presOf" srcId="{DF647BB1-5B19-48CD-8F33-31131531DA0B}" destId="{02A1EDD0-1C8E-434B-872C-3078BB774F54}" srcOrd="0" destOrd="0" presId="urn:microsoft.com/office/officeart/2005/8/layout/vList2"/>
    <dgm:cxn modelId="{401A2D17-C15C-4CDB-AE7A-EA1B60115945}" type="presParOf" srcId="{02A1EDD0-1C8E-434B-872C-3078BB774F54}" destId="{1C03F76E-630D-4E37-8400-86015EBC11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81DCF3B-1C97-4312-BB12-6863118E94B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199AA39-5731-4E8D-A932-38F2AD2E1C2D}">
      <dgm:prSet custT="1"/>
      <dgm:spPr/>
      <dgm:t>
        <a:bodyPr/>
        <a:lstStyle/>
        <a:p>
          <a:pPr algn="ctr" rtl="0"/>
          <a:r>
            <a:rPr lang="en-US" sz="6000" b="1" dirty="0" smtClean="0"/>
            <a:t>Nutrition Care Algorithm</a:t>
          </a:r>
          <a:endParaRPr lang="th-TH" sz="6000" b="1" dirty="0"/>
        </a:p>
      </dgm:t>
    </dgm:pt>
    <dgm:pt modelId="{C20B16FA-AC39-46B6-BE92-DDD68C4E22F6}" type="parTrans" cxnId="{68A82649-56B5-4BBC-8ED7-BB0AF20DF3E7}">
      <dgm:prSet/>
      <dgm:spPr/>
      <dgm:t>
        <a:bodyPr/>
        <a:lstStyle/>
        <a:p>
          <a:endParaRPr lang="th-TH" sz="2400" b="1"/>
        </a:p>
      </dgm:t>
    </dgm:pt>
    <dgm:pt modelId="{6B3F6DD7-A616-462F-9435-DE7518A0B8D8}" type="sibTrans" cxnId="{68A82649-56B5-4BBC-8ED7-BB0AF20DF3E7}">
      <dgm:prSet/>
      <dgm:spPr/>
      <dgm:t>
        <a:bodyPr/>
        <a:lstStyle/>
        <a:p>
          <a:endParaRPr lang="th-TH" sz="2400" b="1"/>
        </a:p>
      </dgm:t>
    </dgm:pt>
    <dgm:pt modelId="{5966151E-23F7-4912-ABEB-ECAB270CC3F7}" type="pres">
      <dgm:prSet presAssocID="{181DCF3B-1C97-4312-BB12-6863118E94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3073C84-A1ED-451C-8DB3-2BE51B477A03}" type="pres">
      <dgm:prSet presAssocID="{F199AA39-5731-4E8D-A932-38F2AD2E1C2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8A82649-56B5-4BBC-8ED7-BB0AF20DF3E7}" srcId="{181DCF3B-1C97-4312-BB12-6863118E94B1}" destId="{F199AA39-5731-4E8D-A932-38F2AD2E1C2D}" srcOrd="0" destOrd="0" parTransId="{C20B16FA-AC39-46B6-BE92-DDD68C4E22F6}" sibTransId="{6B3F6DD7-A616-462F-9435-DE7518A0B8D8}"/>
    <dgm:cxn modelId="{F8F71E0E-7A77-4F67-9BF4-78E4D4740E00}" type="presOf" srcId="{F199AA39-5731-4E8D-A932-38F2AD2E1C2D}" destId="{D3073C84-A1ED-451C-8DB3-2BE51B477A03}" srcOrd="0" destOrd="0" presId="urn:microsoft.com/office/officeart/2005/8/layout/vList2"/>
    <dgm:cxn modelId="{09AB24CB-B8B3-4728-85F7-D1CDF09A33A4}" type="presOf" srcId="{181DCF3B-1C97-4312-BB12-6863118E94B1}" destId="{5966151E-23F7-4912-ABEB-ECAB270CC3F7}" srcOrd="0" destOrd="0" presId="urn:microsoft.com/office/officeart/2005/8/layout/vList2"/>
    <dgm:cxn modelId="{EBCA4D67-93F6-433B-8D08-927EAA668EDD}" type="presParOf" srcId="{5966151E-23F7-4912-ABEB-ECAB270CC3F7}" destId="{D3073C84-A1ED-451C-8DB3-2BE51B477A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3032007-9510-4BBD-A17E-BE843D4A07A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EB1D1B0-CBF4-4BD1-9095-F6D94CA13BBD}">
      <dgm:prSet custT="1"/>
      <dgm:spPr/>
      <dgm:t>
        <a:bodyPr/>
        <a:lstStyle/>
        <a:p>
          <a:pPr algn="ctr" rtl="0"/>
          <a:r>
            <a:rPr lang="en-US" sz="6600" b="1" dirty="0" smtClean="0"/>
            <a:t>Economic Burden</a:t>
          </a:r>
          <a:endParaRPr lang="th-TH" sz="6600" b="1" dirty="0"/>
        </a:p>
      </dgm:t>
    </dgm:pt>
    <dgm:pt modelId="{B497250E-BBAB-4FDA-A86A-6B11D89FBD29}" type="parTrans" cxnId="{BFDE5CF7-AFD6-479C-871C-66A003043C0F}">
      <dgm:prSet/>
      <dgm:spPr/>
      <dgm:t>
        <a:bodyPr/>
        <a:lstStyle/>
        <a:p>
          <a:endParaRPr lang="th-TH"/>
        </a:p>
      </dgm:t>
    </dgm:pt>
    <dgm:pt modelId="{26A9739A-2C66-4C91-93A9-75958A350315}" type="sibTrans" cxnId="{BFDE5CF7-AFD6-479C-871C-66A003043C0F}">
      <dgm:prSet/>
      <dgm:spPr/>
      <dgm:t>
        <a:bodyPr/>
        <a:lstStyle/>
        <a:p>
          <a:endParaRPr lang="th-TH"/>
        </a:p>
      </dgm:t>
    </dgm:pt>
    <dgm:pt modelId="{4E1CE819-7C4F-49D1-8E41-8DCA0A9106E0}" type="pres">
      <dgm:prSet presAssocID="{23032007-9510-4BBD-A17E-BE843D4A07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CA0EEBE-B2BC-42D3-83F8-7C9D33111D7B}" type="pres">
      <dgm:prSet presAssocID="{1EB1D1B0-CBF4-4BD1-9095-F6D94CA13B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B0A953F-B082-4D5C-A630-472F6A3B640E}" type="presOf" srcId="{1EB1D1B0-CBF4-4BD1-9095-F6D94CA13BBD}" destId="{CCA0EEBE-B2BC-42D3-83F8-7C9D33111D7B}" srcOrd="0" destOrd="0" presId="urn:microsoft.com/office/officeart/2005/8/layout/vList2"/>
    <dgm:cxn modelId="{BFDE5CF7-AFD6-479C-871C-66A003043C0F}" srcId="{23032007-9510-4BBD-A17E-BE843D4A07A9}" destId="{1EB1D1B0-CBF4-4BD1-9095-F6D94CA13BBD}" srcOrd="0" destOrd="0" parTransId="{B497250E-BBAB-4FDA-A86A-6B11D89FBD29}" sibTransId="{26A9739A-2C66-4C91-93A9-75958A350315}"/>
    <dgm:cxn modelId="{5B5F515C-0C6F-4599-9C71-62451100CBD8}" type="presOf" srcId="{23032007-9510-4BBD-A17E-BE843D4A07A9}" destId="{4E1CE819-7C4F-49D1-8E41-8DCA0A9106E0}" srcOrd="0" destOrd="0" presId="urn:microsoft.com/office/officeart/2005/8/layout/vList2"/>
    <dgm:cxn modelId="{5A12632D-726D-430A-9ED0-4C25A17C30C3}" type="presParOf" srcId="{4E1CE819-7C4F-49D1-8E41-8DCA0A9106E0}" destId="{CCA0EEBE-B2BC-42D3-83F8-7C9D33111D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93D1AA2-E583-4B5C-8612-37EA149CEE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2B78089-43CC-4674-A0BC-24F9738BFDEE}">
      <dgm:prSet custT="1"/>
      <dgm:spPr/>
      <dgm:t>
        <a:bodyPr/>
        <a:lstStyle/>
        <a:p>
          <a:pPr algn="ctr" rtl="0"/>
          <a:r>
            <a:rPr lang="th-TH" sz="6000" b="1" dirty="0" smtClean="0"/>
            <a:t>ข้อเสนอแนะเชิงนโยบาย</a:t>
          </a:r>
          <a:endParaRPr lang="th-TH" sz="6000" b="1" dirty="0"/>
        </a:p>
      </dgm:t>
    </dgm:pt>
    <dgm:pt modelId="{E291B224-3225-4C96-B0B8-4E9A306CF3D1}" type="parTrans" cxnId="{67C0FAFE-A207-4673-BA71-AD076C4D855A}">
      <dgm:prSet/>
      <dgm:spPr/>
      <dgm:t>
        <a:bodyPr/>
        <a:lstStyle/>
        <a:p>
          <a:endParaRPr lang="th-TH"/>
        </a:p>
      </dgm:t>
    </dgm:pt>
    <dgm:pt modelId="{34606092-676F-4A83-ACD9-1BFED39FCAF6}" type="sibTrans" cxnId="{67C0FAFE-A207-4673-BA71-AD076C4D855A}">
      <dgm:prSet/>
      <dgm:spPr/>
      <dgm:t>
        <a:bodyPr/>
        <a:lstStyle/>
        <a:p>
          <a:endParaRPr lang="th-TH"/>
        </a:p>
      </dgm:t>
    </dgm:pt>
    <dgm:pt modelId="{91B1F075-7E28-4574-ADE8-7ECA04D75734}" type="pres">
      <dgm:prSet presAssocID="{093D1AA2-E583-4B5C-8612-37EA149CEE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279E7E4-3F08-4A73-84AA-9A591006F7C2}" type="pres">
      <dgm:prSet presAssocID="{D2B78089-43CC-4674-A0BC-24F9738BFDE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76F9A03-E858-4DB2-B140-AF14B455D522}" type="presOf" srcId="{D2B78089-43CC-4674-A0BC-24F9738BFDEE}" destId="{6279E7E4-3F08-4A73-84AA-9A591006F7C2}" srcOrd="0" destOrd="0" presId="urn:microsoft.com/office/officeart/2005/8/layout/vList2"/>
    <dgm:cxn modelId="{67C0FAFE-A207-4673-BA71-AD076C4D855A}" srcId="{093D1AA2-E583-4B5C-8612-37EA149CEE96}" destId="{D2B78089-43CC-4674-A0BC-24F9738BFDEE}" srcOrd="0" destOrd="0" parTransId="{E291B224-3225-4C96-B0B8-4E9A306CF3D1}" sibTransId="{34606092-676F-4A83-ACD9-1BFED39FCAF6}"/>
    <dgm:cxn modelId="{D4E85EF1-779C-44A7-A6AF-430D9CA29DE9}" type="presOf" srcId="{093D1AA2-E583-4B5C-8612-37EA149CEE96}" destId="{91B1F075-7E28-4574-ADE8-7ECA04D75734}" srcOrd="0" destOrd="0" presId="urn:microsoft.com/office/officeart/2005/8/layout/vList2"/>
    <dgm:cxn modelId="{BCAA2B22-A03A-4F98-B25A-2AB1A94C2122}" type="presParOf" srcId="{91B1F075-7E28-4574-ADE8-7ECA04D75734}" destId="{6279E7E4-3F08-4A73-84AA-9A591006F7C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9EF3777-C798-499B-9AD3-543F3F5E768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4803803-12B6-4C66-8835-A825577F37C2}">
      <dgm:prSet custT="1"/>
      <dgm:spPr/>
      <dgm:t>
        <a:bodyPr/>
        <a:lstStyle/>
        <a:p>
          <a:pPr rtl="0"/>
          <a:r>
            <a:rPr lang="th-TH" sz="3200" b="1" smtClean="0"/>
            <a:t>สปสช</a:t>
          </a:r>
          <a:endParaRPr lang="th-TH" sz="3200" b="1"/>
        </a:p>
      </dgm:t>
    </dgm:pt>
    <dgm:pt modelId="{E26DA302-A796-41B8-8E10-0B4BA2D41C69}" type="parTrans" cxnId="{58C9F2C2-D3CD-4C56-B39B-7B113EC5BF8A}">
      <dgm:prSet/>
      <dgm:spPr/>
      <dgm:t>
        <a:bodyPr/>
        <a:lstStyle/>
        <a:p>
          <a:endParaRPr lang="th-TH"/>
        </a:p>
      </dgm:t>
    </dgm:pt>
    <dgm:pt modelId="{62C5F1B8-BE7B-4624-AB1B-12F962F4D4BB}" type="sibTrans" cxnId="{58C9F2C2-D3CD-4C56-B39B-7B113EC5BF8A}">
      <dgm:prSet/>
      <dgm:spPr/>
      <dgm:t>
        <a:bodyPr/>
        <a:lstStyle/>
        <a:p>
          <a:endParaRPr lang="th-TH"/>
        </a:p>
      </dgm:t>
    </dgm:pt>
    <dgm:pt modelId="{D5B5AE28-AB80-4DD5-ABF4-6AE777815F95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กำหนดแนวทางวินิจฉัยโดยใช้เกณฑ์การประเมินจากแบบประเมินที่แนะนำ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C3663395-D5CD-4080-84EC-95C8F5D277B1}" type="parTrans" cxnId="{18249B84-03AA-45A5-ADFF-2A6C57B12787}">
      <dgm:prSet/>
      <dgm:spPr/>
      <dgm:t>
        <a:bodyPr/>
        <a:lstStyle/>
        <a:p>
          <a:endParaRPr lang="th-TH"/>
        </a:p>
      </dgm:t>
    </dgm:pt>
    <dgm:pt modelId="{B96F00A5-216F-4410-9C43-D8FD4CB8EE72}" type="sibTrans" cxnId="{18249B84-03AA-45A5-ADFF-2A6C57B12787}">
      <dgm:prSet/>
      <dgm:spPr/>
      <dgm:t>
        <a:bodyPr/>
        <a:lstStyle/>
        <a:p>
          <a:endParaRPr lang="th-TH"/>
        </a:p>
      </dgm:t>
    </dgm:pt>
    <dgm:pt modelId="{6224D218-5A57-4494-BF90-8C9AADEBD011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การเบิกตาม </a:t>
          </a:r>
          <a:r>
            <a:rPr lang="en-US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DRG </a:t>
          </a:r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ควรมีหลักฐานการประเมินฯ จากเครื่องมือที่แนะนำ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E08B5A84-4B5C-4C54-AA8C-BA686EB90E17}" type="parTrans" cxnId="{9F4F037B-A7E6-42E0-A187-69C8A823CE19}">
      <dgm:prSet/>
      <dgm:spPr/>
      <dgm:t>
        <a:bodyPr/>
        <a:lstStyle/>
        <a:p>
          <a:endParaRPr lang="th-TH"/>
        </a:p>
      </dgm:t>
    </dgm:pt>
    <dgm:pt modelId="{C81B299E-D406-4A19-A708-D5E07C73C766}" type="sibTrans" cxnId="{9F4F037B-A7E6-42E0-A187-69C8A823CE19}">
      <dgm:prSet/>
      <dgm:spPr/>
      <dgm:t>
        <a:bodyPr/>
        <a:lstStyle/>
        <a:p>
          <a:endParaRPr lang="th-TH"/>
        </a:p>
      </dgm:t>
    </dgm:pt>
    <dgm:pt modelId="{6C8F481E-1FAD-48C6-ABB1-78349383974F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อาหารที่จำเพาะโรค ควรเบิกจ่ายได้ตามข้อบ่งชี้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252BD498-19DC-4BE1-A745-8C2DD57939E5}" type="parTrans" cxnId="{E4C3605F-1A0E-4C62-BBED-64B75B9D069F}">
      <dgm:prSet/>
      <dgm:spPr/>
      <dgm:t>
        <a:bodyPr/>
        <a:lstStyle/>
        <a:p>
          <a:endParaRPr lang="th-TH"/>
        </a:p>
      </dgm:t>
    </dgm:pt>
    <dgm:pt modelId="{BA01B949-142A-4289-BE32-1EE049E35C20}" type="sibTrans" cxnId="{E4C3605F-1A0E-4C62-BBED-64B75B9D069F}">
      <dgm:prSet/>
      <dgm:spPr/>
      <dgm:t>
        <a:bodyPr/>
        <a:lstStyle/>
        <a:p>
          <a:endParaRPr lang="th-TH"/>
        </a:p>
      </dgm:t>
    </dgm:pt>
    <dgm:pt modelId="{347118FE-72E5-4D99-9283-4248188C3630}">
      <dgm:prSet custT="1"/>
      <dgm:spPr/>
      <dgm:t>
        <a:bodyPr/>
        <a:lstStyle/>
        <a:p>
          <a:pPr rtl="0"/>
          <a:r>
            <a:rPr lang="th-TH" sz="3200" b="1" smtClean="0"/>
            <a:t>กระทรวงฯ</a:t>
          </a:r>
          <a:endParaRPr lang="th-TH" sz="3200" b="1"/>
        </a:p>
      </dgm:t>
    </dgm:pt>
    <dgm:pt modelId="{735ADCF8-3A56-46C0-A3DC-252262E1A149}" type="parTrans" cxnId="{D8E9EC2C-AA1C-4A81-BEFF-87F1A61218DA}">
      <dgm:prSet/>
      <dgm:spPr/>
      <dgm:t>
        <a:bodyPr/>
        <a:lstStyle/>
        <a:p>
          <a:endParaRPr lang="th-TH"/>
        </a:p>
      </dgm:t>
    </dgm:pt>
    <dgm:pt modelId="{C63FB622-263A-4C0A-BC43-65DB81C2F5C8}" type="sibTrans" cxnId="{D8E9EC2C-AA1C-4A81-BEFF-87F1A61218DA}">
      <dgm:prSet/>
      <dgm:spPr/>
      <dgm:t>
        <a:bodyPr/>
        <a:lstStyle/>
        <a:p>
          <a:endParaRPr lang="th-TH"/>
        </a:p>
      </dgm:t>
    </dgm:pt>
    <dgm:pt modelId="{C59E5187-9802-48EB-BC4E-481BD94514C0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จัดตั้งหน่วยงานดูแลการให้โภชนบำบัด </a:t>
          </a:r>
          <a:r>
            <a:rPr lang="en-US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(</a:t>
          </a:r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สหสาขา) ที่ชัดเจนในโรงพยาบาล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027DCA60-5A17-459D-82CF-73966A945B8C}" type="parTrans" cxnId="{011BC3BE-8BCF-484F-8B07-FA0A93804954}">
      <dgm:prSet/>
      <dgm:spPr/>
      <dgm:t>
        <a:bodyPr/>
        <a:lstStyle/>
        <a:p>
          <a:endParaRPr lang="th-TH"/>
        </a:p>
      </dgm:t>
    </dgm:pt>
    <dgm:pt modelId="{5738122C-D3CA-4C10-A22D-3BFAF41F9A96}" type="sibTrans" cxnId="{011BC3BE-8BCF-484F-8B07-FA0A93804954}">
      <dgm:prSet/>
      <dgm:spPr/>
      <dgm:t>
        <a:bodyPr/>
        <a:lstStyle/>
        <a:p>
          <a:endParaRPr lang="th-TH"/>
        </a:p>
      </dgm:t>
    </dgm:pt>
    <dgm:pt modelId="{1032F6A8-04DA-42DC-ADF5-D058445131C9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จัดการคัดกรองให้เป็นส่วนหนึ่งของแบบฟอร์ม 21 แบบแผน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B0545C1D-A738-4B2C-83EB-A16832A875EB}" type="parTrans" cxnId="{4B9E29DF-985C-41D6-B45E-B5B27A463EB9}">
      <dgm:prSet/>
      <dgm:spPr/>
      <dgm:t>
        <a:bodyPr/>
        <a:lstStyle/>
        <a:p>
          <a:endParaRPr lang="th-TH"/>
        </a:p>
      </dgm:t>
    </dgm:pt>
    <dgm:pt modelId="{644B4A40-ECEB-44CA-81C1-F97BE9F2E76B}" type="sibTrans" cxnId="{4B9E29DF-985C-41D6-B45E-B5B27A463EB9}">
      <dgm:prSet/>
      <dgm:spPr/>
      <dgm:t>
        <a:bodyPr/>
        <a:lstStyle/>
        <a:p>
          <a:endParaRPr lang="th-TH"/>
        </a:p>
      </dgm:t>
    </dgm:pt>
    <dgm:pt modelId="{007A0FA1-D357-4165-8165-1F3130DDB631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จัดให้มีกลุ่มพยาบาลที่มีความเชี่ยวชาญในการประเมิน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4E345E8E-D5C2-4E84-A567-AEC3A301CBEF}" type="parTrans" cxnId="{8F448EEF-B758-4990-BD46-348049256219}">
      <dgm:prSet/>
      <dgm:spPr/>
      <dgm:t>
        <a:bodyPr/>
        <a:lstStyle/>
        <a:p>
          <a:endParaRPr lang="th-TH"/>
        </a:p>
      </dgm:t>
    </dgm:pt>
    <dgm:pt modelId="{93C33BBF-B390-4ACE-BB89-46E5ABC75610}" type="sibTrans" cxnId="{8F448EEF-B758-4990-BD46-348049256219}">
      <dgm:prSet/>
      <dgm:spPr/>
      <dgm:t>
        <a:bodyPr/>
        <a:lstStyle/>
        <a:p>
          <a:endParaRPr lang="th-TH"/>
        </a:p>
      </dgm:t>
    </dgm:pt>
    <dgm:pt modelId="{0AD41DBC-A538-4328-AEF5-FACD42DC8940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จัดตั้งคณะกรรมการ </a:t>
          </a:r>
          <a:r>
            <a:rPr lang="en-US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Service plan - Nutrition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35CCF4E1-F3FF-4DC3-B64C-674C5E261BD0}" type="parTrans" cxnId="{BBC91BE3-2105-4C44-822D-18B7657035B4}">
      <dgm:prSet/>
      <dgm:spPr/>
      <dgm:t>
        <a:bodyPr/>
        <a:lstStyle/>
        <a:p>
          <a:endParaRPr lang="th-TH"/>
        </a:p>
      </dgm:t>
    </dgm:pt>
    <dgm:pt modelId="{C2D2DB70-D373-452B-B018-1D81C704443B}" type="sibTrans" cxnId="{BBC91BE3-2105-4C44-822D-18B7657035B4}">
      <dgm:prSet/>
      <dgm:spPr/>
      <dgm:t>
        <a:bodyPr/>
        <a:lstStyle/>
        <a:p>
          <a:endParaRPr lang="th-TH"/>
        </a:p>
      </dgm:t>
    </dgm:pt>
    <dgm:pt modelId="{0CBE5A6D-0EB1-4106-A105-AF1A94889C65}">
      <dgm:prSet custT="1"/>
      <dgm:spPr/>
      <dgm:t>
        <a:bodyPr/>
        <a:lstStyle/>
        <a:p>
          <a:pPr rtl="0"/>
          <a:r>
            <a:rPr lang="th-TH" sz="3200" b="1" dirty="0" smtClean="0"/>
            <a:t>ราชวิทยาลัย</a:t>
          </a:r>
          <a:r>
            <a:rPr lang="en-US" sz="3200" b="1" dirty="0" smtClean="0"/>
            <a:t/>
          </a:r>
          <a:br>
            <a:rPr lang="en-US" sz="3200" b="1" dirty="0" smtClean="0"/>
          </a:br>
          <a:r>
            <a:rPr lang="th-TH" sz="3200" b="1" dirty="0" smtClean="0"/>
            <a:t>และสมาคมฯ</a:t>
          </a:r>
          <a:endParaRPr lang="th-TH" sz="3200" b="1" dirty="0"/>
        </a:p>
      </dgm:t>
    </dgm:pt>
    <dgm:pt modelId="{36C3B7B3-067F-4F3A-A5A1-2C2BC5F9DE3F}" type="parTrans" cxnId="{FE8FEDA5-D7B5-4AC5-A677-FCAC2D5F4FA5}">
      <dgm:prSet/>
      <dgm:spPr/>
      <dgm:t>
        <a:bodyPr/>
        <a:lstStyle/>
        <a:p>
          <a:endParaRPr lang="th-TH"/>
        </a:p>
      </dgm:t>
    </dgm:pt>
    <dgm:pt modelId="{DBFB31F7-7DDB-4FDC-90E5-F1D256C033BA}" type="sibTrans" cxnId="{FE8FEDA5-D7B5-4AC5-A677-FCAC2D5F4FA5}">
      <dgm:prSet/>
      <dgm:spPr/>
      <dgm:t>
        <a:bodyPr/>
        <a:lstStyle/>
        <a:p>
          <a:endParaRPr lang="th-TH"/>
        </a:p>
      </dgm:t>
    </dgm:pt>
    <dgm:pt modelId="{4FA9D5E9-D251-452C-B819-48A235F86B31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จัดทำข้อแนะนำของอาหารเฉพาะโรค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A480B18B-97FC-4F22-883D-62DE01AF5EBC}" type="parTrans" cxnId="{C6FFEFC4-52B4-400E-A892-CCD65FBA7DF1}">
      <dgm:prSet/>
      <dgm:spPr/>
      <dgm:t>
        <a:bodyPr/>
        <a:lstStyle/>
        <a:p>
          <a:endParaRPr lang="th-TH"/>
        </a:p>
      </dgm:t>
    </dgm:pt>
    <dgm:pt modelId="{998F2814-29AD-48CB-AC84-261F5BA54FF5}" type="sibTrans" cxnId="{C6FFEFC4-52B4-400E-A892-CCD65FBA7DF1}">
      <dgm:prSet/>
      <dgm:spPr/>
      <dgm:t>
        <a:bodyPr/>
        <a:lstStyle/>
        <a:p>
          <a:endParaRPr lang="th-TH"/>
        </a:p>
      </dgm:t>
    </dgm:pt>
    <dgm:pt modelId="{B6F1CB94-8A85-4358-9C74-73E41158F717}">
      <dgm:prSet custT="1"/>
      <dgm:spPr/>
      <dgm:t>
        <a:bodyPr/>
        <a:lstStyle/>
        <a:p>
          <a:pPr rtl="0"/>
          <a:r>
            <a:rPr lang="th-TH" sz="2400" dirty="0" smtClean="0">
              <a:latin typeface="CordiaUPC" panose="020B0304020202020204" pitchFamily="34" charset="-34"/>
              <a:cs typeface="CordiaUPC" panose="020B0304020202020204" pitchFamily="34" charset="-34"/>
            </a:rPr>
            <a:t>ทำการศึกษาวิจัยและปรับข้อแนะนำ</a:t>
          </a:r>
          <a:endParaRPr lang="th-TH" sz="2400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9C7E6CD2-FB01-4698-9A2A-50962AACCDBC}" type="parTrans" cxnId="{2EB772B0-B577-4954-9F5A-A62B80A003D5}">
      <dgm:prSet/>
      <dgm:spPr/>
      <dgm:t>
        <a:bodyPr/>
        <a:lstStyle/>
        <a:p>
          <a:endParaRPr lang="th-TH"/>
        </a:p>
      </dgm:t>
    </dgm:pt>
    <dgm:pt modelId="{616C176B-89A4-45C6-82D3-A608EA973B40}" type="sibTrans" cxnId="{2EB772B0-B577-4954-9F5A-A62B80A003D5}">
      <dgm:prSet/>
      <dgm:spPr/>
      <dgm:t>
        <a:bodyPr/>
        <a:lstStyle/>
        <a:p>
          <a:endParaRPr lang="th-TH"/>
        </a:p>
      </dgm:t>
    </dgm:pt>
    <dgm:pt modelId="{BF67136A-FA2E-4727-B713-E9E6D1C5BE03}" type="pres">
      <dgm:prSet presAssocID="{A9EF3777-C798-499B-9AD3-543F3F5E768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C729F60-E217-410A-9A3E-6452325504AC}" type="pres">
      <dgm:prSet presAssocID="{14803803-12B6-4C66-8835-A825577F37C2}" presName="composite" presStyleCnt="0"/>
      <dgm:spPr/>
    </dgm:pt>
    <dgm:pt modelId="{C2171169-6043-4D17-A6FA-0535121BDC22}" type="pres">
      <dgm:prSet presAssocID="{14803803-12B6-4C66-8835-A825577F37C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0C3A9D4-2EAD-46B4-89DB-E72F52A0A8A3}" type="pres">
      <dgm:prSet presAssocID="{14803803-12B6-4C66-8835-A825577F37C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495F526-DE97-4FE0-A089-BEE9A9D4D6DB}" type="pres">
      <dgm:prSet presAssocID="{62C5F1B8-BE7B-4624-AB1B-12F962F4D4BB}" presName="space" presStyleCnt="0"/>
      <dgm:spPr/>
    </dgm:pt>
    <dgm:pt modelId="{A9E8BC72-7DD1-47CD-90E0-321B5AF928C6}" type="pres">
      <dgm:prSet presAssocID="{347118FE-72E5-4D99-9283-4248188C3630}" presName="composite" presStyleCnt="0"/>
      <dgm:spPr/>
    </dgm:pt>
    <dgm:pt modelId="{836C5CA0-48B5-4AFA-82EE-937A808C1995}" type="pres">
      <dgm:prSet presAssocID="{347118FE-72E5-4D99-9283-4248188C363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6E3BEC3-A1B9-42ED-81DD-7DC277C0ECB0}" type="pres">
      <dgm:prSet presAssocID="{347118FE-72E5-4D99-9283-4248188C363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05A27E2-A046-4F27-A1EE-44D8BFFA1192}" type="pres">
      <dgm:prSet presAssocID="{C63FB622-263A-4C0A-BC43-65DB81C2F5C8}" presName="space" presStyleCnt="0"/>
      <dgm:spPr/>
    </dgm:pt>
    <dgm:pt modelId="{6E237432-A1D1-4626-96D7-5EA16756A187}" type="pres">
      <dgm:prSet presAssocID="{0CBE5A6D-0EB1-4106-A105-AF1A94889C65}" presName="composite" presStyleCnt="0"/>
      <dgm:spPr/>
    </dgm:pt>
    <dgm:pt modelId="{403C86CC-909D-404C-A311-35BEADA56535}" type="pres">
      <dgm:prSet presAssocID="{0CBE5A6D-0EB1-4106-A105-AF1A94889C6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52A4708-76EE-4AB5-AFD9-C3C0081FDC62}" type="pres">
      <dgm:prSet presAssocID="{0CBE5A6D-0EB1-4106-A105-AF1A94889C6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B9E29DF-985C-41D6-B45E-B5B27A463EB9}" srcId="{347118FE-72E5-4D99-9283-4248188C3630}" destId="{1032F6A8-04DA-42DC-ADF5-D058445131C9}" srcOrd="1" destOrd="0" parTransId="{B0545C1D-A738-4B2C-83EB-A16832A875EB}" sibTransId="{644B4A40-ECEB-44CA-81C1-F97BE9F2E76B}"/>
    <dgm:cxn modelId="{982906A2-2239-45BA-866E-044739136C8D}" type="presOf" srcId="{347118FE-72E5-4D99-9283-4248188C3630}" destId="{836C5CA0-48B5-4AFA-82EE-937A808C1995}" srcOrd="0" destOrd="0" presId="urn:microsoft.com/office/officeart/2005/8/layout/hList1"/>
    <dgm:cxn modelId="{ED8F0151-915C-435B-86AA-5A35DD6F3C21}" type="presOf" srcId="{6C8F481E-1FAD-48C6-ABB1-78349383974F}" destId="{50C3A9D4-2EAD-46B4-89DB-E72F52A0A8A3}" srcOrd="0" destOrd="2" presId="urn:microsoft.com/office/officeart/2005/8/layout/hList1"/>
    <dgm:cxn modelId="{F440A5E3-FA98-48FA-9C39-9A5E224E40D7}" type="presOf" srcId="{B6F1CB94-8A85-4358-9C74-73E41158F717}" destId="{E52A4708-76EE-4AB5-AFD9-C3C0081FDC62}" srcOrd="0" destOrd="1" presId="urn:microsoft.com/office/officeart/2005/8/layout/hList1"/>
    <dgm:cxn modelId="{BD0D20C6-F887-4071-BAE9-AA652BF90454}" type="presOf" srcId="{0CBE5A6D-0EB1-4106-A105-AF1A94889C65}" destId="{403C86CC-909D-404C-A311-35BEADA56535}" srcOrd="0" destOrd="0" presId="urn:microsoft.com/office/officeart/2005/8/layout/hList1"/>
    <dgm:cxn modelId="{2EB772B0-B577-4954-9F5A-A62B80A003D5}" srcId="{0CBE5A6D-0EB1-4106-A105-AF1A94889C65}" destId="{B6F1CB94-8A85-4358-9C74-73E41158F717}" srcOrd="1" destOrd="0" parTransId="{9C7E6CD2-FB01-4698-9A2A-50962AACCDBC}" sibTransId="{616C176B-89A4-45C6-82D3-A608EA973B40}"/>
    <dgm:cxn modelId="{C9AC3C6B-B13E-49FF-B7C1-C61DFEB5F695}" type="presOf" srcId="{D5B5AE28-AB80-4DD5-ABF4-6AE777815F95}" destId="{50C3A9D4-2EAD-46B4-89DB-E72F52A0A8A3}" srcOrd="0" destOrd="0" presId="urn:microsoft.com/office/officeart/2005/8/layout/hList1"/>
    <dgm:cxn modelId="{C6FFEFC4-52B4-400E-A892-CCD65FBA7DF1}" srcId="{0CBE5A6D-0EB1-4106-A105-AF1A94889C65}" destId="{4FA9D5E9-D251-452C-B819-48A235F86B31}" srcOrd="0" destOrd="0" parTransId="{A480B18B-97FC-4F22-883D-62DE01AF5EBC}" sibTransId="{998F2814-29AD-48CB-AC84-261F5BA54FF5}"/>
    <dgm:cxn modelId="{48E69814-CE86-4036-9AFF-BD586751E5D4}" type="presOf" srcId="{C59E5187-9802-48EB-BC4E-481BD94514C0}" destId="{F6E3BEC3-A1B9-42ED-81DD-7DC277C0ECB0}" srcOrd="0" destOrd="0" presId="urn:microsoft.com/office/officeart/2005/8/layout/hList1"/>
    <dgm:cxn modelId="{E4C3605F-1A0E-4C62-BBED-64B75B9D069F}" srcId="{14803803-12B6-4C66-8835-A825577F37C2}" destId="{6C8F481E-1FAD-48C6-ABB1-78349383974F}" srcOrd="2" destOrd="0" parTransId="{252BD498-19DC-4BE1-A745-8C2DD57939E5}" sibTransId="{BA01B949-142A-4289-BE32-1EE049E35C20}"/>
    <dgm:cxn modelId="{9F4F037B-A7E6-42E0-A187-69C8A823CE19}" srcId="{14803803-12B6-4C66-8835-A825577F37C2}" destId="{6224D218-5A57-4494-BF90-8C9AADEBD011}" srcOrd="1" destOrd="0" parTransId="{E08B5A84-4B5C-4C54-AA8C-BA686EB90E17}" sibTransId="{C81B299E-D406-4A19-A708-D5E07C73C766}"/>
    <dgm:cxn modelId="{D8E9EC2C-AA1C-4A81-BEFF-87F1A61218DA}" srcId="{A9EF3777-C798-499B-9AD3-543F3F5E7685}" destId="{347118FE-72E5-4D99-9283-4248188C3630}" srcOrd="1" destOrd="0" parTransId="{735ADCF8-3A56-46C0-A3DC-252262E1A149}" sibTransId="{C63FB622-263A-4C0A-BC43-65DB81C2F5C8}"/>
    <dgm:cxn modelId="{58C9F2C2-D3CD-4C56-B39B-7B113EC5BF8A}" srcId="{A9EF3777-C798-499B-9AD3-543F3F5E7685}" destId="{14803803-12B6-4C66-8835-A825577F37C2}" srcOrd="0" destOrd="0" parTransId="{E26DA302-A796-41B8-8E10-0B4BA2D41C69}" sibTransId="{62C5F1B8-BE7B-4624-AB1B-12F962F4D4BB}"/>
    <dgm:cxn modelId="{EBDCD06E-A1FC-4E37-B627-96F3AC255A68}" type="presOf" srcId="{007A0FA1-D357-4165-8165-1F3130DDB631}" destId="{F6E3BEC3-A1B9-42ED-81DD-7DC277C0ECB0}" srcOrd="0" destOrd="2" presId="urn:microsoft.com/office/officeart/2005/8/layout/hList1"/>
    <dgm:cxn modelId="{26EBC501-DEA6-4C4D-AC0B-6ABDF7DB1D8B}" type="presOf" srcId="{14803803-12B6-4C66-8835-A825577F37C2}" destId="{C2171169-6043-4D17-A6FA-0535121BDC22}" srcOrd="0" destOrd="0" presId="urn:microsoft.com/office/officeart/2005/8/layout/hList1"/>
    <dgm:cxn modelId="{8F448EEF-B758-4990-BD46-348049256219}" srcId="{347118FE-72E5-4D99-9283-4248188C3630}" destId="{007A0FA1-D357-4165-8165-1F3130DDB631}" srcOrd="2" destOrd="0" parTransId="{4E345E8E-D5C2-4E84-A567-AEC3A301CBEF}" sibTransId="{93C33BBF-B390-4ACE-BB89-46E5ABC75610}"/>
    <dgm:cxn modelId="{B5181458-D793-4090-B2DE-B957EA7A7B1E}" type="presOf" srcId="{4FA9D5E9-D251-452C-B819-48A235F86B31}" destId="{E52A4708-76EE-4AB5-AFD9-C3C0081FDC62}" srcOrd="0" destOrd="0" presId="urn:microsoft.com/office/officeart/2005/8/layout/hList1"/>
    <dgm:cxn modelId="{04E5CC45-F684-4BF1-B514-FFB6DF234AAF}" type="presOf" srcId="{A9EF3777-C798-499B-9AD3-543F3F5E7685}" destId="{BF67136A-FA2E-4727-B713-E9E6D1C5BE03}" srcOrd="0" destOrd="0" presId="urn:microsoft.com/office/officeart/2005/8/layout/hList1"/>
    <dgm:cxn modelId="{011BC3BE-8BCF-484F-8B07-FA0A93804954}" srcId="{347118FE-72E5-4D99-9283-4248188C3630}" destId="{C59E5187-9802-48EB-BC4E-481BD94514C0}" srcOrd="0" destOrd="0" parTransId="{027DCA60-5A17-459D-82CF-73966A945B8C}" sibTransId="{5738122C-D3CA-4C10-A22D-3BFAF41F9A96}"/>
    <dgm:cxn modelId="{18249B84-03AA-45A5-ADFF-2A6C57B12787}" srcId="{14803803-12B6-4C66-8835-A825577F37C2}" destId="{D5B5AE28-AB80-4DD5-ABF4-6AE777815F95}" srcOrd="0" destOrd="0" parTransId="{C3663395-D5CD-4080-84EC-95C8F5D277B1}" sibTransId="{B96F00A5-216F-4410-9C43-D8FD4CB8EE72}"/>
    <dgm:cxn modelId="{D3D7C55E-CA84-472D-B3A7-245D9F6C5947}" type="presOf" srcId="{1032F6A8-04DA-42DC-ADF5-D058445131C9}" destId="{F6E3BEC3-A1B9-42ED-81DD-7DC277C0ECB0}" srcOrd="0" destOrd="1" presId="urn:microsoft.com/office/officeart/2005/8/layout/hList1"/>
    <dgm:cxn modelId="{7AFD0100-2067-487B-8121-5EF5C6F9CE6E}" type="presOf" srcId="{0AD41DBC-A538-4328-AEF5-FACD42DC8940}" destId="{F6E3BEC3-A1B9-42ED-81DD-7DC277C0ECB0}" srcOrd="0" destOrd="3" presId="urn:microsoft.com/office/officeart/2005/8/layout/hList1"/>
    <dgm:cxn modelId="{FE8FEDA5-D7B5-4AC5-A677-FCAC2D5F4FA5}" srcId="{A9EF3777-C798-499B-9AD3-543F3F5E7685}" destId="{0CBE5A6D-0EB1-4106-A105-AF1A94889C65}" srcOrd="2" destOrd="0" parTransId="{36C3B7B3-067F-4F3A-A5A1-2C2BC5F9DE3F}" sibTransId="{DBFB31F7-7DDB-4FDC-90E5-F1D256C033BA}"/>
    <dgm:cxn modelId="{BBC91BE3-2105-4C44-822D-18B7657035B4}" srcId="{347118FE-72E5-4D99-9283-4248188C3630}" destId="{0AD41DBC-A538-4328-AEF5-FACD42DC8940}" srcOrd="3" destOrd="0" parTransId="{35CCF4E1-F3FF-4DC3-B64C-674C5E261BD0}" sibTransId="{C2D2DB70-D373-452B-B018-1D81C704443B}"/>
    <dgm:cxn modelId="{DDB64030-2485-409B-9EA1-FFED1764A73E}" type="presOf" srcId="{6224D218-5A57-4494-BF90-8C9AADEBD011}" destId="{50C3A9D4-2EAD-46B4-89DB-E72F52A0A8A3}" srcOrd="0" destOrd="1" presId="urn:microsoft.com/office/officeart/2005/8/layout/hList1"/>
    <dgm:cxn modelId="{85D485B8-571C-4276-8D45-656D3817524D}" type="presParOf" srcId="{BF67136A-FA2E-4727-B713-E9E6D1C5BE03}" destId="{EC729F60-E217-410A-9A3E-6452325504AC}" srcOrd="0" destOrd="0" presId="urn:microsoft.com/office/officeart/2005/8/layout/hList1"/>
    <dgm:cxn modelId="{2B9674F8-F907-47F6-ACF6-E9076ED0980D}" type="presParOf" srcId="{EC729F60-E217-410A-9A3E-6452325504AC}" destId="{C2171169-6043-4D17-A6FA-0535121BDC22}" srcOrd="0" destOrd="0" presId="urn:microsoft.com/office/officeart/2005/8/layout/hList1"/>
    <dgm:cxn modelId="{4B9C0AE1-5767-43EA-8FB5-25D4D0A08B59}" type="presParOf" srcId="{EC729F60-E217-410A-9A3E-6452325504AC}" destId="{50C3A9D4-2EAD-46B4-89DB-E72F52A0A8A3}" srcOrd="1" destOrd="0" presId="urn:microsoft.com/office/officeart/2005/8/layout/hList1"/>
    <dgm:cxn modelId="{0C111ECA-5260-4E89-A055-E3E1B6CF3C06}" type="presParOf" srcId="{BF67136A-FA2E-4727-B713-E9E6D1C5BE03}" destId="{4495F526-DE97-4FE0-A089-BEE9A9D4D6DB}" srcOrd="1" destOrd="0" presId="urn:microsoft.com/office/officeart/2005/8/layout/hList1"/>
    <dgm:cxn modelId="{349DBD28-005E-4ED1-B90F-50DB12718A81}" type="presParOf" srcId="{BF67136A-FA2E-4727-B713-E9E6D1C5BE03}" destId="{A9E8BC72-7DD1-47CD-90E0-321B5AF928C6}" srcOrd="2" destOrd="0" presId="urn:microsoft.com/office/officeart/2005/8/layout/hList1"/>
    <dgm:cxn modelId="{F96BA464-450F-451F-8833-53DA3375E7DE}" type="presParOf" srcId="{A9E8BC72-7DD1-47CD-90E0-321B5AF928C6}" destId="{836C5CA0-48B5-4AFA-82EE-937A808C1995}" srcOrd="0" destOrd="0" presId="urn:microsoft.com/office/officeart/2005/8/layout/hList1"/>
    <dgm:cxn modelId="{B93BAEA0-603F-46E9-9797-F935EA9E07DC}" type="presParOf" srcId="{A9E8BC72-7DD1-47CD-90E0-321B5AF928C6}" destId="{F6E3BEC3-A1B9-42ED-81DD-7DC277C0ECB0}" srcOrd="1" destOrd="0" presId="urn:microsoft.com/office/officeart/2005/8/layout/hList1"/>
    <dgm:cxn modelId="{9678B061-0C14-4A21-B09A-C6E05085F6C7}" type="presParOf" srcId="{BF67136A-FA2E-4727-B713-E9E6D1C5BE03}" destId="{605A27E2-A046-4F27-A1EE-44D8BFFA1192}" srcOrd="3" destOrd="0" presId="urn:microsoft.com/office/officeart/2005/8/layout/hList1"/>
    <dgm:cxn modelId="{DBB60D43-E6B4-45C2-BFAA-16B3AC9F8EA4}" type="presParOf" srcId="{BF67136A-FA2E-4727-B713-E9E6D1C5BE03}" destId="{6E237432-A1D1-4626-96D7-5EA16756A187}" srcOrd="4" destOrd="0" presId="urn:microsoft.com/office/officeart/2005/8/layout/hList1"/>
    <dgm:cxn modelId="{7340AA30-8A07-4AA7-BE50-A2E4591E8D9B}" type="presParOf" srcId="{6E237432-A1D1-4626-96D7-5EA16756A187}" destId="{403C86CC-909D-404C-A311-35BEADA56535}" srcOrd="0" destOrd="0" presId="urn:microsoft.com/office/officeart/2005/8/layout/hList1"/>
    <dgm:cxn modelId="{2A0044B9-B195-4772-9C5B-14BBE7697E2D}" type="presParOf" srcId="{6E237432-A1D1-4626-96D7-5EA16756A187}" destId="{E52A4708-76EE-4AB5-AFD9-C3C0081FDC6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5373DAC-0E31-4403-B2B6-88329491A7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325A1CDD-9C2C-4040-8575-5E9571604A30}">
      <dgm:prSet custT="1"/>
      <dgm:spPr/>
      <dgm:t>
        <a:bodyPr/>
        <a:lstStyle/>
        <a:p>
          <a:pPr algn="ctr" rtl="0"/>
          <a:r>
            <a:rPr lang="en-US" sz="8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Thank you </a:t>
          </a:r>
          <a:endParaRPr lang="th-TH" sz="8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4D0440-C17E-4386-8BB0-4A22AC9F9C14}" type="parTrans" cxnId="{CA5D3426-ED0F-401E-8E61-C50DC67957CC}">
      <dgm:prSet/>
      <dgm:spPr/>
      <dgm:t>
        <a:bodyPr/>
        <a:lstStyle/>
        <a:p>
          <a:endParaRPr lang="th-TH"/>
        </a:p>
      </dgm:t>
    </dgm:pt>
    <dgm:pt modelId="{61C2ED9A-D4EA-4B69-9FFC-7CABEC546F22}" type="sibTrans" cxnId="{CA5D3426-ED0F-401E-8E61-C50DC67957CC}">
      <dgm:prSet/>
      <dgm:spPr/>
      <dgm:t>
        <a:bodyPr/>
        <a:lstStyle/>
        <a:p>
          <a:endParaRPr lang="th-TH"/>
        </a:p>
      </dgm:t>
    </dgm:pt>
    <dgm:pt modelId="{A6180DA1-0F94-4F19-AEA6-AEE763CFFF16}" type="pres">
      <dgm:prSet presAssocID="{25373DAC-0E31-4403-B2B6-88329491A7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15CC3D4-4187-4968-BDB1-C3A9F7CDDD87}" type="pres">
      <dgm:prSet presAssocID="{325A1CDD-9C2C-4040-8575-5E9571604A30}" presName="parentText" presStyleLbl="node1" presStyleIdx="0" presStyleCnt="1" custLinFactNeighborY="316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BF2964E-37F5-4AE4-8793-E8D0022D934A}" type="presOf" srcId="{25373DAC-0E31-4403-B2B6-88329491A7A5}" destId="{A6180DA1-0F94-4F19-AEA6-AEE763CFFF16}" srcOrd="0" destOrd="0" presId="urn:microsoft.com/office/officeart/2005/8/layout/vList2"/>
    <dgm:cxn modelId="{CA5D3426-ED0F-401E-8E61-C50DC67957CC}" srcId="{25373DAC-0E31-4403-B2B6-88329491A7A5}" destId="{325A1CDD-9C2C-4040-8575-5E9571604A30}" srcOrd="0" destOrd="0" parTransId="{804D0440-C17E-4386-8BB0-4A22AC9F9C14}" sibTransId="{61C2ED9A-D4EA-4B69-9FFC-7CABEC546F22}"/>
    <dgm:cxn modelId="{E1956F26-D049-4B8E-9288-645AB4CB3645}" type="presOf" srcId="{325A1CDD-9C2C-4040-8575-5E9571604A30}" destId="{815CC3D4-4187-4968-BDB1-C3A9F7CDDD87}" srcOrd="0" destOrd="0" presId="urn:microsoft.com/office/officeart/2005/8/layout/vList2"/>
    <dgm:cxn modelId="{85CFBF6B-DDEF-44A7-BC1D-7B950FEFFD13}" type="presParOf" srcId="{A6180DA1-0F94-4F19-AEA6-AEE763CFFF16}" destId="{815CC3D4-4187-4968-BDB1-C3A9F7CDDD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5373DAC-0E31-4403-B2B6-88329491A7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325A1CDD-9C2C-4040-8575-5E9571604A30}">
      <dgm:prSet custT="1"/>
      <dgm:spPr/>
      <dgm:t>
        <a:bodyPr/>
        <a:lstStyle/>
        <a:p>
          <a:pPr algn="ctr" rtl="0"/>
          <a:r>
            <a:rPr lang="en-US" sz="8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Thank you </a:t>
          </a:r>
          <a:endParaRPr lang="th-TH" sz="8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4D0440-C17E-4386-8BB0-4A22AC9F9C14}" type="parTrans" cxnId="{CA5D3426-ED0F-401E-8E61-C50DC67957CC}">
      <dgm:prSet/>
      <dgm:spPr/>
      <dgm:t>
        <a:bodyPr/>
        <a:lstStyle/>
        <a:p>
          <a:endParaRPr lang="th-TH"/>
        </a:p>
      </dgm:t>
    </dgm:pt>
    <dgm:pt modelId="{61C2ED9A-D4EA-4B69-9FFC-7CABEC546F22}" type="sibTrans" cxnId="{CA5D3426-ED0F-401E-8E61-C50DC67957CC}">
      <dgm:prSet/>
      <dgm:spPr/>
      <dgm:t>
        <a:bodyPr/>
        <a:lstStyle/>
        <a:p>
          <a:endParaRPr lang="th-TH"/>
        </a:p>
      </dgm:t>
    </dgm:pt>
    <dgm:pt modelId="{A6180DA1-0F94-4F19-AEA6-AEE763CFFF16}" type="pres">
      <dgm:prSet presAssocID="{25373DAC-0E31-4403-B2B6-88329491A7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15CC3D4-4187-4968-BDB1-C3A9F7CDDD87}" type="pres">
      <dgm:prSet presAssocID="{325A1CDD-9C2C-4040-8575-5E9571604A30}" presName="parentText" presStyleLbl="node1" presStyleIdx="0" presStyleCnt="1" custLinFactNeighborY="316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B5009C9-F383-4F13-B2D2-EAF39028D319}" type="presOf" srcId="{325A1CDD-9C2C-4040-8575-5E9571604A30}" destId="{815CC3D4-4187-4968-BDB1-C3A9F7CDDD87}" srcOrd="0" destOrd="0" presId="urn:microsoft.com/office/officeart/2005/8/layout/vList2"/>
    <dgm:cxn modelId="{CA5D3426-ED0F-401E-8E61-C50DC67957CC}" srcId="{25373DAC-0E31-4403-B2B6-88329491A7A5}" destId="{325A1CDD-9C2C-4040-8575-5E9571604A30}" srcOrd="0" destOrd="0" parTransId="{804D0440-C17E-4386-8BB0-4A22AC9F9C14}" sibTransId="{61C2ED9A-D4EA-4B69-9FFC-7CABEC546F22}"/>
    <dgm:cxn modelId="{9D3CED35-7827-4A94-BA2F-B9C49ADD1CC9}" type="presOf" srcId="{25373DAC-0E31-4403-B2B6-88329491A7A5}" destId="{A6180DA1-0F94-4F19-AEA6-AEE763CFFF16}" srcOrd="0" destOrd="0" presId="urn:microsoft.com/office/officeart/2005/8/layout/vList2"/>
    <dgm:cxn modelId="{059539E6-B1EF-4EC9-B73E-6B3B41E4B42A}" type="presParOf" srcId="{A6180DA1-0F94-4F19-AEA6-AEE763CFFF16}" destId="{815CC3D4-4187-4968-BDB1-C3A9F7CDDD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459CD9-7515-4DBC-96A8-2F3C8492EB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A26E387-7240-4D32-944B-E419525D858F}">
      <dgm:prSet phldrT="[Text]" custT="1"/>
      <dgm:spPr/>
      <dgm:t>
        <a:bodyPr/>
        <a:lstStyle/>
        <a:p>
          <a:r>
            <a:rPr lang="th-TH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</a:t>
          </a:r>
          <a:r>
            <a:rPr lang="en-US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2554-2555</a:t>
          </a:r>
          <a:endParaRPr lang="th-TH" sz="5400" b="1" dirty="0">
            <a:latin typeface="CordiaUPC" panose="020B0304020202020204" pitchFamily="34" charset="-34"/>
            <a:cs typeface="CordiaUPC" panose="020B0304020202020204" pitchFamily="34" charset="-34"/>
          </a:endParaRPr>
        </a:p>
      </dgm:t>
    </dgm:pt>
    <dgm:pt modelId="{D5B2E313-C2B9-40E1-8345-6FA424CB4F0E}" type="parTrans" cxnId="{C45C5D54-98B0-4F39-B0BF-73D4F3CD4BF2}">
      <dgm:prSet/>
      <dgm:spPr/>
      <dgm:t>
        <a:bodyPr/>
        <a:lstStyle/>
        <a:p>
          <a:endParaRPr lang="th-TH"/>
        </a:p>
      </dgm:t>
    </dgm:pt>
    <dgm:pt modelId="{9CBD6D07-02BA-4B86-9E2A-33480F2AAC49}" type="sibTrans" cxnId="{C45C5D54-98B0-4F39-B0BF-73D4F3CD4BF2}">
      <dgm:prSet/>
      <dgm:spPr/>
      <dgm:t>
        <a:bodyPr/>
        <a:lstStyle/>
        <a:p>
          <a:endParaRPr lang="th-TH"/>
        </a:p>
      </dgm:t>
    </dgm:pt>
    <dgm:pt modelId="{3BD73FAF-4D4A-4E78-A8EB-2004DF11FE5A}">
      <dgm:prSet phldrT="[Text]" custT="1"/>
      <dgm:spPr/>
      <dgm:t>
        <a:bodyPr/>
        <a:lstStyle/>
        <a:p>
          <a:r>
            <a:rPr lang="en-US" sz="3200" b="1" dirty="0" smtClean="0"/>
            <a:t>Topic selection as priority</a:t>
          </a:r>
          <a:endParaRPr lang="th-TH" sz="3200" b="1" dirty="0"/>
        </a:p>
      </dgm:t>
    </dgm:pt>
    <dgm:pt modelId="{E9692573-8B92-4B54-8331-DDFA703F73EE}" type="parTrans" cxnId="{9818892D-7107-4DA7-A4E3-9643BA79A92B}">
      <dgm:prSet/>
      <dgm:spPr/>
      <dgm:t>
        <a:bodyPr/>
        <a:lstStyle/>
        <a:p>
          <a:endParaRPr lang="th-TH"/>
        </a:p>
      </dgm:t>
    </dgm:pt>
    <dgm:pt modelId="{A13E0F78-907A-436B-A74A-2470B29052C8}" type="sibTrans" cxnId="{9818892D-7107-4DA7-A4E3-9643BA79A92B}">
      <dgm:prSet/>
      <dgm:spPr/>
      <dgm:t>
        <a:bodyPr/>
        <a:lstStyle/>
        <a:p>
          <a:endParaRPr lang="th-TH"/>
        </a:p>
      </dgm:t>
    </dgm:pt>
    <dgm:pt modelId="{852CEA11-06C7-4C7B-A84F-C411F8A63497}">
      <dgm:prSet phldrT="[Text]" custT="1"/>
      <dgm:spPr/>
      <dgm:t>
        <a:bodyPr/>
        <a:lstStyle/>
        <a:p>
          <a:r>
            <a:rPr lang="en-US" sz="3200" b="1" dirty="0" smtClean="0"/>
            <a:t>Question and gap of knowledge</a:t>
          </a:r>
          <a:endParaRPr lang="th-TH" sz="3200" b="1" dirty="0"/>
        </a:p>
      </dgm:t>
    </dgm:pt>
    <dgm:pt modelId="{508B1BFB-17BB-48B0-924C-68DC7E2B106E}" type="parTrans" cxnId="{655F6871-B79A-4721-8FBA-821B38C14C36}">
      <dgm:prSet/>
      <dgm:spPr/>
      <dgm:t>
        <a:bodyPr/>
        <a:lstStyle/>
        <a:p>
          <a:endParaRPr lang="th-TH"/>
        </a:p>
      </dgm:t>
    </dgm:pt>
    <dgm:pt modelId="{4700C202-4ED5-4BE7-AA26-2A6DF0E76123}" type="sibTrans" cxnId="{655F6871-B79A-4721-8FBA-821B38C14C36}">
      <dgm:prSet/>
      <dgm:spPr/>
      <dgm:t>
        <a:bodyPr/>
        <a:lstStyle/>
        <a:p>
          <a:endParaRPr lang="th-TH"/>
        </a:p>
      </dgm:t>
    </dgm:pt>
    <dgm:pt modelId="{FBA8C951-CA0E-41FE-9451-62E506A20265}">
      <dgm:prSet phldrT="[Text]" custT="1"/>
      <dgm:spPr/>
      <dgm:t>
        <a:bodyPr/>
        <a:lstStyle/>
        <a:p>
          <a:r>
            <a:rPr lang="th-TH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255</a:t>
          </a:r>
          <a:r>
            <a:rPr lang="en-US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5</a:t>
          </a:r>
          <a:r>
            <a:rPr lang="th-TH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-255</a:t>
          </a:r>
          <a:r>
            <a:rPr lang="en-US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6</a:t>
          </a:r>
        </a:p>
      </dgm:t>
    </dgm:pt>
    <dgm:pt modelId="{ED18583C-9E55-4FB5-9E44-49DDDC118EE5}" type="parTrans" cxnId="{16FF0E8C-6B3C-4669-91FF-D2A77CF225D0}">
      <dgm:prSet/>
      <dgm:spPr/>
      <dgm:t>
        <a:bodyPr/>
        <a:lstStyle/>
        <a:p>
          <a:endParaRPr lang="th-TH"/>
        </a:p>
      </dgm:t>
    </dgm:pt>
    <dgm:pt modelId="{4CB08E8D-BF23-453B-8943-03DA47343651}" type="sibTrans" cxnId="{16FF0E8C-6B3C-4669-91FF-D2A77CF225D0}">
      <dgm:prSet/>
      <dgm:spPr/>
      <dgm:t>
        <a:bodyPr/>
        <a:lstStyle/>
        <a:p>
          <a:endParaRPr lang="th-TH"/>
        </a:p>
      </dgm:t>
    </dgm:pt>
    <dgm:pt modelId="{7ECEE9D3-91F8-4D4C-BB51-582AF377DFAE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C00000"/>
              </a:solidFill>
            </a:rPr>
            <a:t>Project I: Nationwide Survey</a:t>
          </a:r>
          <a:endParaRPr lang="th-TH" sz="3200" b="1" dirty="0">
            <a:solidFill>
              <a:srgbClr val="C00000"/>
            </a:solidFill>
          </a:endParaRPr>
        </a:p>
      </dgm:t>
    </dgm:pt>
    <dgm:pt modelId="{1DC5850F-1534-4D67-AB83-41780E9ECA19}" type="parTrans" cxnId="{57D84CCD-BFF9-40BC-B11F-A239AD43EA3C}">
      <dgm:prSet/>
      <dgm:spPr/>
      <dgm:t>
        <a:bodyPr/>
        <a:lstStyle/>
        <a:p>
          <a:endParaRPr lang="th-TH"/>
        </a:p>
      </dgm:t>
    </dgm:pt>
    <dgm:pt modelId="{30385593-C477-4BA5-AF20-AA1B8125B0AF}" type="sibTrans" cxnId="{57D84CCD-BFF9-40BC-B11F-A239AD43EA3C}">
      <dgm:prSet/>
      <dgm:spPr/>
      <dgm:t>
        <a:bodyPr/>
        <a:lstStyle/>
        <a:p>
          <a:endParaRPr lang="th-TH"/>
        </a:p>
      </dgm:t>
    </dgm:pt>
    <dgm:pt modelId="{72ED98E2-7F84-4168-B841-DDAFD18D0139}">
      <dgm:prSet phldrT="[Text]" custT="1"/>
      <dgm:spPr/>
      <dgm:t>
        <a:bodyPr/>
        <a:lstStyle/>
        <a:p>
          <a:r>
            <a:rPr lang="en-US" sz="3200" b="1" dirty="0" smtClean="0"/>
            <a:t>Report and publication</a:t>
          </a:r>
          <a:endParaRPr lang="th-TH" sz="3200" b="1" dirty="0"/>
        </a:p>
      </dgm:t>
    </dgm:pt>
    <dgm:pt modelId="{83D1C9E8-B6D6-4178-A120-D33DD0BB58BD}" type="parTrans" cxnId="{5B4F3B3D-04C9-4085-A16F-99263E4A1190}">
      <dgm:prSet/>
      <dgm:spPr/>
      <dgm:t>
        <a:bodyPr/>
        <a:lstStyle/>
        <a:p>
          <a:endParaRPr lang="th-TH"/>
        </a:p>
      </dgm:t>
    </dgm:pt>
    <dgm:pt modelId="{0BA905F6-CAF7-4452-9A76-9159E518DE21}" type="sibTrans" cxnId="{5B4F3B3D-04C9-4085-A16F-99263E4A1190}">
      <dgm:prSet/>
      <dgm:spPr/>
      <dgm:t>
        <a:bodyPr/>
        <a:lstStyle/>
        <a:p>
          <a:endParaRPr lang="th-TH"/>
        </a:p>
      </dgm:t>
    </dgm:pt>
    <dgm:pt modelId="{67C52A44-6F15-4C5A-B797-E3A2CE6A640C}">
      <dgm:prSet phldrT="[Text]" custT="1"/>
      <dgm:spPr/>
      <dgm:t>
        <a:bodyPr/>
        <a:lstStyle/>
        <a:p>
          <a:r>
            <a:rPr lang="th-TH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255</a:t>
          </a:r>
          <a:r>
            <a:rPr lang="en-US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8</a:t>
          </a:r>
          <a:r>
            <a:rPr lang="th-TH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-255</a:t>
          </a:r>
          <a:r>
            <a:rPr lang="en-US" sz="5400" b="1" dirty="0" smtClean="0">
              <a:latin typeface="CordiaUPC" panose="020B0304020202020204" pitchFamily="34" charset="-34"/>
              <a:cs typeface="CordiaUPC" panose="020B0304020202020204" pitchFamily="34" charset="-34"/>
            </a:rPr>
            <a:t>9</a:t>
          </a:r>
        </a:p>
      </dgm:t>
    </dgm:pt>
    <dgm:pt modelId="{04A0F151-3334-4D57-B646-2DF3774F5207}" type="parTrans" cxnId="{F5CFEC5F-46E9-40B5-96ED-1C9B8C09075D}">
      <dgm:prSet/>
      <dgm:spPr/>
      <dgm:t>
        <a:bodyPr/>
        <a:lstStyle/>
        <a:p>
          <a:endParaRPr lang="th-TH"/>
        </a:p>
      </dgm:t>
    </dgm:pt>
    <dgm:pt modelId="{163B1CC3-11FC-4679-98DE-232E00048A79}" type="sibTrans" cxnId="{F5CFEC5F-46E9-40B5-96ED-1C9B8C09075D}">
      <dgm:prSet/>
      <dgm:spPr/>
      <dgm:t>
        <a:bodyPr/>
        <a:lstStyle/>
        <a:p>
          <a:endParaRPr lang="th-TH"/>
        </a:p>
      </dgm:t>
    </dgm:pt>
    <dgm:pt modelId="{BC5C564E-7EC8-41DE-95B0-CA98C4788326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C00000"/>
              </a:solidFill>
            </a:rPr>
            <a:t>Project II: Tool Development</a:t>
          </a:r>
          <a:endParaRPr lang="th-TH" sz="3200" b="1" dirty="0">
            <a:solidFill>
              <a:srgbClr val="C00000"/>
            </a:solidFill>
          </a:endParaRPr>
        </a:p>
      </dgm:t>
    </dgm:pt>
    <dgm:pt modelId="{E2ECF28E-5E89-4C57-8DF9-EC39E3680682}" type="parTrans" cxnId="{C184214D-1B64-499C-93CD-FC1E009F8D54}">
      <dgm:prSet/>
      <dgm:spPr/>
      <dgm:t>
        <a:bodyPr/>
        <a:lstStyle/>
        <a:p>
          <a:endParaRPr lang="th-TH"/>
        </a:p>
      </dgm:t>
    </dgm:pt>
    <dgm:pt modelId="{950EC3FD-157A-4A1C-948C-76AC82BD89C7}" type="sibTrans" cxnId="{C184214D-1B64-499C-93CD-FC1E009F8D54}">
      <dgm:prSet/>
      <dgm:spPr/>
      <dgm:t>
        <a:bodyPr/>
        <a:lstStyle/>
        <a:p>
          <a:endParaRPr lang="th-TH"/>
        </a:p>
      </dgm:t>
    </dgm:pt>
    <dgm:pt modelId="{724FC4FC-44F3-44E3-8D63-4013FADA64EF}">
      <dgm:prSet phldrT="[Text]" custT="1"/>
      <dgm:spPr/>
      <dgm:t>
        <a:bodyPr/>
        <a:lstStyle/>
        <a:p>
          <a:r>
            <a:rPr lang="en-US" sz="3200" b="1" dirty="0" smtClean="0"/>
            <a:t>Report and writing manuscript</a:t>
          </a:r>
          <a:endParaRPr lang="th-TH" sz="3200" b="1" dirty="0"/>
        </a:p>
      </dgm:t>
    </dgm:pt>
    <dgm:pt modelId="{C9552D7D-C5F3-49EE-BFC1-AB5E7EF51866}" type="parTrans" cxnId="{0EF9749E-34BF-4812-8E8B-F473A2BFD6B1}">
      <dgm:prSet/>
      <dgm:spPr/>
      <dgm:t>
        <a:bodyPr/>
        <a:lstStyle/>
        <a:p>
          <a:endParaRPr lang="th-TH"/>
        </a:p>
      </dgm:t>
    </dgm:pt>
    <dgm:pt modelId="{65EA94AF-A90B-4193-9DB9-24DB5E1CDFB4}" type="sibTrans" cxnId="{0EF9749E-34BF-4812-8E8B-F473A2BFD6B1}">
      <dgm:prSet/>
      <dgm:spPr/>
      <dgm:t>
        <a:bodyPr/>
        <a:lstStyle/>
        <a:p>
          <a:endParaRPr lang="th-TH"/>
        </a:p>
      </dgm:t>
    </dgm:pt>
    <dgm:pt modelId="{E06B3231-964F-4FAE-A066-1BC5C75E1A02}" type="pres">
      <dgm:prSet presAssocID="{4E459CD9-7515-4DBC-96A8-2F3C8492EB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3BD5718-FCDB-438D-BD19-E755D1D4EE81}" type="pres">
      <dgm:prSet presAssocID="{0A26E387-7240-4D32-944B-E419525D858F}" presName="linNode" presStyleCnt="0"/>
      <dgm:spPr/>
    </dgm:pt>
    <dgm:pt modelId="{E1C4E000-310F-42FC-87F0-81BE164C19EE}" type="pres">
      <dgm:prSet presAssocID="{0A26E387-7240-4D32-944B-E419525D858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3BA39F-EC00-4A79-A814-C1280BD4E3FE}" type="pres">
      <dgm:prSet presAssocID="{0A26E387-7240-4D32-944B-E419525D858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3DA5834-E944-4C37-AB6F-65EFD935685B}" type="pres">
      <dgm:prSet presAssocID="{9CBD6D07-02BA-4B86-9E2A-33480F2AAC49}" presName="sp" presStyleCnt="0"/>
      <dgm:spPr/>
    </dgm:pt>
    <dgm:pt modelId="{B0F35D57-5086-49F3-BE88-498BBB994E91}" type="pres">
      <dgm:prSet presAssocID="{FBA8C951-CA0E-41FE-9451-62E506A20265}" presName="linNode" presStyleCnt="0"/>
      <dgm:spPr/>
    </dgm:pt>
    <dgm:pt modelId="{222106FC-79D0-4EE3-8121-53C0E53B0EEA}" type="pres">
      <dgm:prSet presAssocID="{FBA8C951-CA0E-41FE-9451-62E506A2026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6B583CD-DFC6-47CF-9542-B347297BD5A8}" type="pres">
      <dgm:prSet presAssocID="{FBA8C951-CA0E-41FE-9451-62E506A2026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E9F1DD-BACA-49DB-BFF0-1793408B5924}" type="pres">
      <dgm:prSet presAssocID="{4CB08E8D-BF23-453B-8943-03DA47343651}" presName="sp" presStyleCnt="0"/>
      <dgm:spPr/>
    </dgm:pt>
    <dgm:pt modelId="{2EBF5976-6FD7-4A8E-AD2E-E9C6FB09E0E8}" type="pres">
      <dgm:prSet presAssocID="{67C52A44-6F15-4C5A-B797-E3A2CE6A640C}" presName="linNode" presStyleCnt="0"/>
      <dgm:spPr/>
    </dgm:pt>
    <dgm:pt modelId="{07DCC9D6-88C9-4942-8E15-D830BD6FD2A9}" type="pres">
      <dgm:prSet presAssocID="{67C52A44-6F15-4C5A-B797-E3A2CE6A640C}" presName="parentText" presStyleLbl="node1" presStyleIdx="2" presStyleCnt="3" custLinFactNeighborX="28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37585D-9281-47E3-AAC8-A83794ABD0B7}" type="pres">
      <dgm:prSet presAssocID="{67C52A44-6F15-4C5A-B797-E3A2CE6A640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1B996B8-6DD0-41B6-8842-2E54D8F51E1C}" type="presOf" srcId="{72ED98E2-7F84-4168-B841-DDAFD18D0139}" destId="{E6B583CD-DFC6-47CF-9542-B347297BD5A8}" srcOrd="0" destOrd="1" presId="urn:microsoft.com/office/officeart/2005/8/layout/vList5"/>
    <dgm:cxn modelId="{06B922F2-72F0-4F6C-9D29-7917E8F7C32E}" type="presOf" srcId="{BC5C564E-7EC8-41DE-95B0-CA98C4788326}" destId="{AD37585D-9281-47E3-AAC8-A83794ABD0B7}" srcOrd="0" destOrd="0" presId="urn:microsoft.com/office/officeart/2005/8/layout/vList5"/>
    <dgm:cxn modelId="{E3DB7F76-B90B-474E-AD50-47C0DBCFC59F}" type="presOf" srcId="{67C52A44-6F15-4C5A-B797-E3A2CE6A640C}" destId="{07DCC9D6-88C9-4942-8E15-D830BD6FD2A9}" srcOrd="0" destOrd="0" presId="urn:microsoft.com/office/officeart/2005/8/layout/vList5"/>
    <dgm:cxn modelId="{C7BCB916-4BC7-4F7F-9FB1-BBF543B27CE9}" type="presOf" srcId="{852CEA11-06C7-4C7B-A84F-C411F8A63497}" destId="{573BA39F-EC00-4A79-A814-C1280BD4E3FE}" srcOrd="0" destOrd="1" presId="urn:microsoft.com/office/officeart/2005/8/layout/vList5"/>
    <dgm:cxn modelId="{F5CFEC5F-46E9-40B5-96ED-1C9B8C09075D}" srcId="{4E459CD9-7515-4DBC-96A8-2F3C8492EB22}" destId="{67C52A44-6F15-4C5A-B797-E3A2CE6A640C}" srcOrd="2" destOrd="0" parTransId="{04A0F151-3334-4D57-B646-2DF3774F5207}" sibTransId="{163B1CC3-11FC-4679-98DE-232E00048A79}"/>
    <dgm:cxn modelId="{5B4F3B3D-04C9-4085-A16F-99263E4A1190}" srcId="{FBA8C951-CA0E-41FE-9451-62E506A20265}" destId="{72ED98E2-7F84-4168-B841-DDAFD18D0139}" srcOrd="1" destOrd="0" parTransId="{83D1C9E8-B6D6-4178-A120-D33DD0BB58BD}" sibTransId="{0BA905F6-CAF7-4452-9A76-9159E518DE21}"/>
    <dgm:cxn modelId="{60B40C21-D038-46E1-AFB6-9B5A947A5AA5}" type="presOf" srcId="{7ECEE9D3-91F8-4D4C-BB51-582AF377DFAE}" destId="{E6B583CD-DFC6-47CF-9542-B347297BD5A8}" srcOrd="0" destOrd="0" presId="urn:microsoft.com/office/officeart/2005/8/layout/vList5"/>
    <dgm:cxn modelId="{0EF9749E-34BF-4812-8E8B-F473A2BFD6B1}" srcId="{67C52A44-6F15-4C5A-B797-E3A2CE6A640C}" destId="{724FC4FC-44F3-44E3-8D63-4013FADA64EF}" srcOrd="1" destOrd="0" parTransId="{C9552D7D-C5F3-49EE-BFC1-AB5E7EF51866}" sibTransId="{65EA94AF-A90B-4193-9DB9-24DB5E1CDFB4}"/>
    <dgm:cxn modelId="{16FF0E8C-6B3C-4669-91FF-D2A77CF225D0}" srcId="{4E459CD9-7515-4DBC-96A8-2F3C8492EB22}" destId="{FBA8C951-CA0E-41FE-9451-62E506A20265}" srcOrd="1" destOrd="0" parTransId="{ED18583C-9E55-4FB5-9E44-49DDDC118EE5}" sibTransId="{4CB08E8D-BF23-453B-8943-03DA47343651}"/>
    <dgm:cxn modelId="{57D84CCD-BFF9-40BC-B11F-A239AD43EA3C}" srcId="{FBA8C951-CA0E-41FE-9451-62E506A20265}" destId="{7ECEE9D3-91F8-4D4C-BB51-582AF377DFAE}" srcOrd="0" destOrd="0" parTransId="{1DC5850F-1534-4D67-AB83-41780E9ECA19}" sibTransId="{30385593-C477-4BA5-AF20-AA1B8125B0AF}"/>
    <dgm:cxn modelId="{655F6871-B79A-4721-8FBA-821B38C14C36}" srcId="{0A26E387-7240-4D32-944B-E419525D858F}" destId="{852CEA11-06C7-4C7B-A84F-C411F8A63497}" srcOrd="1" destOrd="0" parTransId="{508B1BFB-17BB-48B0-924C-68DC7E2B106E}" sibTransId="{4700C202-4ED5-4BE7-AA26-2A6DF0E76123}"/>
    <dgm:cxn modelId="{C45C5D54-98B0-4F39-B0BF-73D4F3CD4BF2}" srcId="{4E459CD9-7515-4DBC-96A8-2F3C8492EB22}" destId="{0A26E387-7240-4D32-944B-E419525D858F}" srcOrd="0" destOrd="0" parTransId="{D5B2E313-C2B9-40E1-8345-6FA424CB4F0E}" sibTransId="{9CBD6D07-02BA-4B86-9E2A-33480F2AAC49}"/>
    <dgm:cxn modelId="{DECC70E4-6959-4691-92F1-AD6A0BBAF5EC}" type="presOf" srcId="{0A26E387-7240-4D32-944B-E419525D858F}" destId="{E1C4E000-310F-42FC-87F0-81BE164C19EE}" srcOrd="0" destOrd="0" presId="urn:microsoft.com/office/officeart/2005/8/layout/vList5"/>
    <dgm:cxn modelId="{9818892D-7107-4DA7-A4E3-9643BA79A92B}" srcId="{0A26E387-7240-4D32-944B-E419525D858F}" destId="{3BD73FAF-4D4A-4E78-A8EB-2004DF11FE5A}" srcOrd="0" destOrd="0" parTransId="{E9692573-8B92-4B54-8331-DDFA703F73EE}" sibTransId="{A13E0F78-907A-436B-A74A-2470B29052C8}"/>
    <dgm:cxn modelId="{A8CC3BF4-F74B-4666-9E23-4A449D268DD8}" type="presOf" srcId="{3BD73FAF-4D4A-4E78-A8EB-2004DF11FE5A}" destId="{573BA39F-EC00-4A79-A814-C1280BD4E3FE}" srcOrd="0" destOrd="0" presId="urn:microsoft.com/office/officeart/2005/8/layout/vList5"/>
    <dgm:cxn modelId="{8CD0B728-BFA2-4FCE-A1E8-43A28AB8941A}" type="presOf" srcId="{4E459CD9-7515-4DBC-96A8-2F3C8492EB22}" destId="{E06B3231-964F-4FAE-A066-1BC5C75E1A02}" srcOrd="0" destOrd="0" presId="urn:microsoft.com/office/officeart/2005/8/layout/vList5"/>
    <dgm:cxn modelId="{C184214D-1B64-499C-93CD-FC1E009F8D54}" srcId="{67C52A44-6F15-4C5A-B797-E3A2CE6A640C}" destId="{BC5C564E-7EC8-41DE-95B0-CA98C4788326}" srcOrd="0" destOrd="0" parTransId="{E2ECF28E-5E89-4C57-8DF9-EC39E3680682}" sibTransId="{950EC3FD-157A-4A1C-948C-76AC82BD89C7}"/>
    <dgm:cxn modelId="{C23CC993-651B-4274-A6E4-BB5D171DAE6D}" type="presOf" srcId="{FBA8C951-CA0E-41FE-9451-62E506A20265}" destId="{222106FC-79D0-4EE3-8121-53C0E53B0EEA}" srcOrd="0" destOrd="0" presId="urn:microsoft.com/office/officeart/2005/8/layout/vList5"/>
    <dgm:cxn modelId="{E220F015-40DD-4B47-9BE9-E08BEE6C7F0B}" type="presOf" srcId="{724FC4FC-44F3-44E3-8D63-4013FADA64EF}" destId="{AD37585D-9281-47E3-AAC8-A83794ABD0B7}" srcOrd="0" destOrd="1" presId="urn:microsoft.com/office/officeart/2005/8/layout/vList5"/>
    <dgm:cxn modelId="{22A12C5A-D8D9-421C-9D21-6D14404B55C5}" type="presParOf" srcId="{E06B3231-964F-4FAE-A066-1BC5C75E1A02}" destId="{23BD5718-FCDB-438D-BD19-E755D1D4EE81}" srcOrd="0" destOrd="0" presId="urn:microsoft.com/office/officeart/2005/8/layout/vList5"/>
    <dgm:cxn modelId="{970DB048-EB22-417C-8A99-F7C36578580F}" type="presParOf" srcId="{23BD5718-FCDB-438D-BD19-E755D1D4EE81}" destId="{E1C4E000-310F-42FC-87F0-81BE164C19EE}" srcOrd="0" destOrd="0" presId="urn:microsoft.com/office/officeart/2005/8/layout/vList5"/>
    <dgm:cxn modelId="{F2B51193-C8D6-42B1-9B4E-6D2D5DEB1964}" type="presParOf" srcId="{23BD5718-FCDB-438D-BD19-E755D1D4EE81}" destId="{573BA39F-EC00-4A79-A814-C1280BD4E3FE}" srcOrd="1" destOrd="0" presId="urn:microsoft.com/office/officeart/2005/8/layout/vList5"/>
    <dgm:cxn modelId="{1F0754D6-9E1D-44B9-BA38-A56B2F2D0C90}" type="presParOf" srcId="{E06B3231-964F-4FAE-A066-1BC5C75E1A02}" destId="{23DA5834-E944-4C37-AB6F-65EFD935685B}" srcOrd="1" destOrd="0" presId="urn:microsoft.com/office/officeart/2005/8/layout/vList5"/>
    <dgm:cxn modelId="{5F444376-B36C-4217-BD37-3D268A02C194}" type="presParOf" srcId="{E06B3231-964F-4FAE-A066-1BC5C75E1A02}" destId="{B0F35D57-5086-49F3-BE88-498BBB994E91}" srcOrd="2" destOrd="0" presId="urn:microsoft.com/office/officeart/2005/8/layout/vList5"/>
    <dgm:cxn modelId="{8B3D142E-BC8B-4FC9-9968-1A2A938F3D39}" type="presParOf" srcId="{B0F35D57-5086-49F3-BE88-498BBB994E91}" destId="{222106FC-79D0-4EE3-8121-53C0E53B0EEA}" srcOrd="0" destOrd="0" presId="urn:microsoft.com/office/officeart/2005/8/layout/vList5"/>
    <dgm:cxn modelId="{A0528979-A833-43F3-AA1D-BF7E5385C533}" type="presParOf" srcId="{B0F35D57-5086-49F3-BE88-498BBB994E91}" destId="{E6B583CD-DFC6-47CF-9542-B347297BD5A8}" srcOrd="1" destOrd="0" presId="urn:microsoft.com/office/officeart/2005/8/layout/vList5"/>
    <dgm:cxn modelId="{BF8BD933-EBBC-4AEB-AD80-36E9459BEEC3}" type="presParOf" srcId="{E06B3231-964F-4FAE-A066-1BC5C75E1A02}" destId="{0EE9F1DD-BACA-49DB-BFF0-1793408B5924}" srcOrd="3" destOrd="0" presId="urn:microsoft.com/office/officeart/2005/8/layout/vList5"/>
    <dgm:cxn modelId="{FDC1557F-D396-4C94-B37E-025DE0CB699A}" type="presParOf" srcId="{E06B3231-964F-4FAE-A066-1BC5C75E1A02}" destId="{2EBF5976-6FD7-4A8E-AD2E-E9C6FB09E0E8}" srcOrd="4" destOrd="0" presId="urn:microsoft.com/office/officeart/2005/8/layout/vList5"/>
    <dgm:cxn modelId="{F651349D-931E-4C7E-ACDE-C2FD765ABCA3}" type="presParOf" srcId="{2EBF5976-6FD7-4A8E-AD2E-E9C6FB09E0E8}" destId="{07DCC9D6-88C9-4942-8E15-D830BD6FD2A9}" srcOrd="0" destOrd="0" presId="urn:microsoft.com/office/officeart/2005/8/layout/vList5"/>
    <dgm:cxn modelId="{270FBCF2-5D72-4DE3-AE06-65616B6D5808}" type="presParOf" srcId="{2EBF5976-6FD7-4A8E-AD2E-E9C6FB09E0E8}" destId="{AD37585D-9281-47E3-AAC8-A83794ABD0B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15400C-0A08-4830-9E27-82472E3623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405FBDA-56FF-4430-83B8-BBA5D1F209F8}">
      <dgm:prSet/>
      <dgm:spPr/>
      <dgm:t>
        <a:bodyPr/>
        <a:lstStyle/>
        <a:p>
          <a:pPr rtl="0"/>
          <a:r>
            <a:rPr lang="en-US" b="1" dirty="0" smtClean="0"/>
            <a:t>Important of Malnutrition and Outcomes</a:t>
          </a:r>
          <a:endParaRPr lang="th-TH" b="1" dirty="0"/>
        </a:p>
      </dgm:t>
    </dgm:pt>
    <dgm:pt modelId="{4053E5EC-FAFA-42A3-B7E4-81EC9C27A5A9}" type="parTrans" cxnId="{67D756F5-FE51-4C77-836F-09AB8ACDA33C}">
      <dgm:prSet/>
      <dgm:spPr/>
      <dgm:t>
        <a:bodyPr/>
        <a:lstStyle/>
        <a:p>
          <a:endParaRPr lang="th-TH"/>
        </a:p>
      </dgm:t>
    </dgm:pt>
    <dgm:pt modelId="{5463D911-C4C6-46DB-9DFD-CCBC4538444A}" type="sibTrans" cxnId="{67D756F5-FE51-4C77-836F-09AB8ACDA33C}">
      <dgm:prSet/>
      <dgm:spPr/>
      <dgm:t>
        <a:bodyPr/>
        <a:lstStyle/>
        <a:p>
          <a:endParaRPr lang="th-TH"/>
        </a:p>
      </dgm:t>
    </dgm:pt>
    <dgm:pt modelId="{DD8CDE60-999F-4F84-BA55-871FFE7D05B9}" type="pres">
      <dgm:prSet presAssocID="{B315400C-0A08-4830-9E27-82472E3623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0747034-50DF-4133-9892-1D3C6F4583CA}" type="pres">
      <dgm:prSet presAssocID="{6405FBDA-56FF-4430-83B8-BBA5D1F209F8}" presName="parentText" presStyleLbl="node1" presStyleIdx="0" presStyleCnt="1" custLinFactNeighborY="-391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7D756F5-FE51-4C77-836F-09AB8ACDA33C}" srcId="{B315400C-0A08-4830-9E27-82472E36237F}" destId="{6405FBDA-56FF-4430-83B8-BBA5D1F209F8}" srcOrd="0" destOrd="0" parTransId="{4053E5EC-FAFA-42A3-B7E4-81EC9C27A5A9}" sibTransId="{5463D911-C4C6-46DB-9DFD-CCBC4538444A}"/>
    <dgm:cxn modelId="{2DC5DA81-BDE2-4EB4-A585-DAC97A7C99DD}" type="presOf" srcId="{6405FBDA-56FF-4430-83B8-BBA5D1F209F8}" destId="{50747034-50DF-4133-9892-1D3C6F4583CA}" srcOrd="0" destOrd="0" presId="urn:microsoft.com/office/officeart/2005/8/layout/vList2"/>
    <dgm:cxn modelId="{5992E280-1100-42C0-B155-770221B300C5}" type="presOf" srcId="{B315400C-0A08-4830-9E27-82472E36237F}" destId="{DD8CDE60-999F-4F84-BA55-871FFE7D05B9}" srcOrd="0" destOrd="0" presId="urn:microsoft.com/office/officeart/2005/8/layout/vList2"/>
    <dgm:cxn modelId="{4C561DBD-83BA-4F17-AAD3-75BA1922A54B}" type="presParOf" srcId="{DD8CDE60-999F-4F84-BA55-871FFE7D05B9}" destId="{50747034-50DF-4133-9892-1D3C6F4583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7CBC13-4E10-4029-BE0E-13BFA54921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D3C32A6-5C64-4E3C-B448-EF7E115BE163}">
      <dgm:prSet custT="1"/>
      <dgm:spPr/>
      <dgm:t>
        <a:bodyPr/>
        <a:lstStyle/>
        <a:p>
          <a:pPr algn="ctr" rtl="0"/>
          <a:r>
            <a:rPr lang="en-US" sz="6000" b="1" dirty="0" smtClean="0"/>
            <a:t>Project I : Gap of Knowledge</a:t>
          </a:r>
          <a:endParaRPr lang="th-TH" sz="6000" b="1" dirty="0"/>
        </a:p>
      </dgm:t>
    </dgm:pt>
    <dgm:pt modelId="{79D2D029-29DA-4372-BE9B-55E99019D600}" type="parTrans" cxnId="{39A3B17B-E511-4081-880B-24E073964169}">
      <dgm:prSet/>
      <dgm:spPr/>
      <dgm:t>
        <a:bodyPr/>
        <a:lstStyle/>
        <a:p>
          <a:endParaRPr lang="th-TH"/>
        </a:p>
      </dgm:t>
    </dgm:pt>
    <dgm:pt modelId="{BCFDE03E-9626-4D38-A564-EF23F4B2DA0A}" type="sibTrans" cxnId="{39A3B17B-E511-4081-880B-24E073964169}">
      <dgm:prSet/>
      <dgm:spPr/>
      <dgm:t>
        <a:bodyPr/>
        <a:lstStyle/>
        <a:p>
          <a:endParaRPr lang="th-TH"/>
        </a:p>
      </dgm:t>
    </dgm:pt>
    <dgm:pt modelId="{0E03F313-46CE-4E54-A6B1-74E64518E488}" type="pres">
      <dgm:prSet presAssocID="{EF7CBC13-4E10-4029-BE0E-13BFA54921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BA00FD5-F81C-42F9-91CC-E12671DA0607}" type="pres">
      <dgm:prSet presAssocID="{7D3C32A6-5C64-4E3C-B448-EF7E115BE163}" presName="parentText" presStyleLbl="node1" presStyleIdx="0" presStyleCnt="1" custScaleY="138996" custLinFactNeighborY="-539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71BD92-0EAA-4145-8D55-CE36EDC34B2B}" type="presOf" srcId="{EF7CBC13-4E10-4029-BE0E-13BFA54921DB}" destId="{0E03F313-46CE-4E54-A6B1-74E64518E488}" srcOrd="0" destOrd="0" presId="urn:microsoft.com/office/officeart/2005/8/layout/vList2"/>
    <dgm:cxn modelId="{39A3B17B-E511-4081-880B-24E073964169}" srcId="{EF7CBC13-4E10-4029-BE0E-13BFA54921DB}" destId="{7D3C32A6-5C64-4E3C-B448-EF7E115BE163}" srcOrd="0" destOrd="0" parTransId="{79D2D029-29DA-4372-BE9B-55E99019D600}" sibTransId="{BCFDE03E-9626-4D38-A564-EF23F4B2DA0A}"/>
    <dgm:cxn modelId="{8CB99C05-4762-4B11-A2B6-5AD6D6631390}" type="presOf" srcId="{7D3C32A6-5C64-4E3C-B448-EF7E115BE163}" destId="{1BA00FD5-F81C-42F9-91CC-E12671DA0607}" srcOrd="0" destOrd="0" presId="urn:microsoft.com/office/officeart/2005/8/layout/vList2"/>
    <dgm:cxn modelId="{97AD747F-13FC-4D2F-9F94-2FF6A156F735}" type="presParOf" srcId="{0E03F313-46CE-4E54-A6B1-74E64518E488}" destId="{1BA00FD5-F81C-42F9-91CC-E12671DA06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D7006B-2588-42F5-A718-552EC637EA7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68E02FF-9673-4950-A7E4-FFCAD3B4C864}">
      <dgm:prSet custT="1"/>
      <dgm:spPr/>
      <dgm:t>
        <a:bodyPr/>
        <a:lstStyle/>
        <a:p>
          <a:pPr algn="ctr" rtl="0"/>
          <a:r>
            <a:rPr lang="en-US" sz="6000" b="1" dirty="0" smtClean="0"/>
            <a:t>Variability of Tools</a:t>
          </a:r>
          <a:endParaRPr lang="th-TH" sz="6000" b="1" dirty="0"/>
        </a:p>
      </dgm:t>
    </dgm:pt>
    <dgm:pt modelId="{B3AD07AE-21D1-4BB4-BD0C-DA233C99B7A6}" type="parTrans" cxnId="{3E0957FC-FF88-4F71-8E45-D145EC9E88F8}">
      <dgm:prSet/>
      <dgm:spPr/>
      <dgm:t>
        <a:bodyPr/>
        <a:lstStyle/>
        <a:p>
          <a:endParaRPr lang="th-TH" b="1"/>
        </a:p>
      </dgm:t>
    </dgm:pt>
    <dgm:pt modelId="{52EEA755-A1A5-4071-AAEA-41DBAC3E61E8}" type="sibTrans" cxnId="{3E0957FC-FF88-4F71-8E45-D145EC9E88F8}">
      <dgm:prSet/>
      <dgm:spPr/>
      <dgm:t>
        <a:bodyPr/>
        <a:lstStyle/>
        <a:p>
          <a:endParaRPr lang="th-TH" b="1"/>
        </a:p>
      </dgm:t>
    </dgm:pt>
    <dgm:pt modelId="{EBED2412-688D-466F-8167-B15F9ED8DD6A}" type="pres">
      <dgm:prSet presAssocID="{27D7006B-2588-42F5-A718-552EC637EA7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CB988D8-D130-4BC4-B919-31E30DEC737F}" type="pres">
      <dgm:prSet presAssocID="{B68E02FF-9673-4950-A7E4-FFCAD3B4C86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E0957FC-FF88-4F71-8E45-D145EC9E88F8}" srcId="{27D7006B-2588-42F5-A718-552EC637EA7E}" destId="{B68E02FF-9673-4950-A7E4-FFCAD3B4C864}" srcOrd="0" destOrd="0" parTransId="{B3AD07AE-21D1-4BB4-BD0C-DA233C99B7A6}" sibTransId="{52EEA755-A1A5-4071-AAEA-41DBAC3E61E8}"/>
    <dgm:cxn modelId="{153DDF26-33AE-463A-93CC-E7A611B562F9}" type="presOf" srcId="{B68E02FF-9673-4950-A7E4-FFCAD3B4C864}" destId="{DCB988D8-D130-4BC4-B919-31E30DEC737F}" srcOrd="0" destOrd="0" presId="urn:microsoft.com/office/officeart/2005/8/layout/vList2"/>
    <dgm:cxn modelId="{83703552-9B4D-4061-8F49-5FC7904389CA}" type="presOf" srcId="{27D7006B-2588-42F5-A718-552EC637EA7E}" destId="{EBED2412-688D-466F-8167-B15F9ED8DD6A}" srcOrd="0" destOrd="0" presId="urn:microsoft.com/office/officeart/2005/8/layout/vList2"/>
    <dgm:cxn modelId="{BDCA93BD-C497-4F6F-9D3A-49872BDB3AD1}" type="presParOf" srcId="{EBED2412-688D-466F-8167-B15F9ED8DD6A}" destId="{DCB988D8-D130-4BC4-B919-31E30DEC737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4A1250-FF36-4885-9BC1-2A36F31DCFF1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48953AB1-6683-4454-8BF3-BEADD6E630CC}">
      <dgm:prSet custT="1"/>
      <dgm:spPr/>
      <dgm:t>
        <a:bodyPr/>
        <a:lstStyle/>
        <a:p>
          <a:pPr algn="ctr" rtl="0"/>
          <a:r>
            <a:rPr lang="en-US" sz="2800" b="1" dirty="0" smtClean="0"/>
            <a:t>Prevalence of malnutrition : </a:t>
          </a:r>
        </a:p>
        <a:p>
          <a:pPr algn="ctr" rtl="0"/>
          <a:r>
            <a: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– 50%* </a:t>
          </a:r>
          <a:endParaRPr lang="th-TH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5136DD-8583-47BF-9413-0B1422410AEE}" type="parTrans" cxnId="{872580A1-FE78-4D01-A8D2-0349B5E0A8B3}">
      <dgm:prSet/>
      <dgm:spPr/>
      <dgm:t>
        <a:bodyPr/>
        <a:lstStyle/>
        <a:p>
          <a:endParaRPr lang="th-TH" b="1"/>
        </a:p>
      </dgm:t>
    </dgm:pt>
    <dgm:pt modelId="{AC3BC9D4-4187-40D6-99DC-960A5C14A807}" type="sibTrans" cxnId="{872580A1-FE78-4D01-A8D2-0349B5E0A8B3}">
      <dgm:prSet/>
      <dgm:spPr/>
      <dgm:t>
        <a:bodyPr/>
        <a:lstStyle/>
        <a:p>
          <a:endParaRPr lang="th-TH" b="1"/>
        </a:p>
      </dgm:t>
    </dgm:pt>
    <dgm:pt modelId="{4D252899-9A08-4DB0-946D-8DA88CF109B7}" type="pres">
      <dgm:prSet presAssocID="{C74A1250-FF36-4885-9BC1-2A36F31DCF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9F7938B-39F1-46BA-8C5C-998C07E8EB58}" type="pres">
      <dgm:prSet presAssocID="{48953AB1-6683-4454-8BF3-BEADD6E630CC}" presName="parentText" presStyleLbl="node1" presStyleIdx="0" presStyleCnt="1" custScaleY="10009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72580A1-FE78-4D01-A8D2-0349B5E0A8B3}" srcId="{C74A1250-FF36-4885-9BC1-2A36F31DCFF1}" destId="{48953AB1-6683-4454-8BF3-BEADD6E630CC}" srcOrd="0" destOrd="0" parTransId="{465136DD-8583-47BF-9413-0B1422410AEE}" sibTransId="{AC3BC9D4-4187-40D6-99DC-960A5C14A807}"/>
    <dgm:cxn modelId="{ABA6F0D3-3E66-4049-9129-0A156A632B8B}" type="presOf" srcId="{C74A1250-FF36-4885-9BC1-2A36F31DCFF1}" destId="{4D252899-9A08-4DB0-946D-8DA88CF109B7}" srcOrd="0" destOrd="0" presId="urn:microsoft.com/office/officeart/2005/8/layout/vList2"/>
    <dgm:cxn modelId="{17A461EC-6BA7-4EFD-A056-87D065148BFC}" type="presOf" srcId="{48953AB1-6683-4454-8BF3-BEADD6E630CC}" destId="{D9F7938B-39F1-46BA-8C5C-998C07E8EB58}" srcOrd="0" destOrd="0" presId="urn:microsoft.com/office/officeart/2005/8/layout/vList2"/>
    <dgm:cxn modelId="{DCF4E8F5-EBA5-43E3-AF2F-686D26100E68}" type="presParOf" srcId="{4D252899-9A08-4DB0-946D-8DA88CF109B7}" destId="{D9F7938B-39F1-46BA-8C5C-998C07E8EB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68D028C-314F-4F2A-ABB6-73D44897D0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9740073-2F97-4EB1-A156-B3C356B0D87D}">
      <dgm:prSet/>
      <dgm:spPr/>
      <dgm:t>
        <a:bodyPr/>
        <a:lstStyle/>
        <a:p>
          <a:pPr rtl="0"/>
          <a:r>
            <a:rPr lang="en-US" b="1" dirty="0" smtClean="0"/>
            <a:t>Routine Screening/Assessment (RSA) vs. Non-RSA</a:t>
          </a:r>
          <a:endParaRPr lang="th-TH" b="1" dirty="0"/>
        </a:p>
      </dgm:t>
    </dgm:pt>
    <dgm:pt modelId="{763B3D1D-E66F-4ABA-AD77-D8FB6BD3FE71}" type="parTrans" cxnId="{FAC12956-E7B4-41EC-A09E-48B4565B24AA}">
      <dgm:prSet/>
      <dgm:spPr/>
      <dgm:t>
        <a:bodyPr/>
        <a:lstStyle/>
        <a:p>
          <a:endParaRPr lang="th-TH" b="1"/>
        </a:p>
      </dgm:t>
    </dgm:pt>
    <dgm:pt modelId="{48714127-F8B7-4046-AF83-BA493D2D89F2}" type="sibTrans" cxnId="{FAC12956-E7B4-41EC-A09E-48B4565B24AA}">
      <dgm:prSet/>
      <dgm:spPr/>
      <dgm:t>
        <a:bodyPr/>
        <a:lstStyle/>
        <a:p>
          <a:endParaRPr lang="th-TH" b="1"/>
        </a:p>
      </dgm:t>
    </dgm:pt>
    <dgm:pt modelId="{6C9272D5-B133-43CA-83BF-79BDA7FFE87A}" type="pres">
      <dgm:prSet presAssocID="{668D028C-314F-4F2A-ABB6-73D44897D0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886371C-4E9A-4CEA-9ADD-C4B097E9932F}" type="pres">
      <dgm:prSet presAssocID="{59740073-2F97-4EB1-A156-B3C356B0D87D}" presName="parentText" presStyleLbl="node1" presStyleIdx="0" presStyleCnt="1" custLinFactNeighborY="-3351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D125EAF-343B-41EC-A5EF-C4865D95C6C5}" type="presOf" srcId="{59740073-2F97-4EB1-A156-B3C356B0D87D}" destId="{B886371C-4E9A-4CEA-9ADD-C4B097E9932F}" srcOrd="0" destOrd="0" presId="urn:microsoft.com/office/officeart/2005/8/layout/vList2"/>
    <dgm:cxn modelId="{527E4F95-E17F-40B8-A42F-EF6849911114}" type="presOf" srcId="{668D028C-314F-4F2A-ABB6-73D44897D037}" destId="{6C9272D5-B133-43CA-83BF-79BDA7FFE87A}" srcOrd="0" destOrd="0" presId="urn:microsoft.com/office/officeart/2005/8/layout/vList2"/>
    <dgm:cxn modelId="{FAC12956-E7B4-41EC-A09E-48B4565B24AA}" srcId="{668D028C-314F-4F2A-ABB6-73D44897D037}" destId="{59740073-2F97-4EB1-A156-B3C356B0D87D}" srcOrd="0" destOrd="0" parTransId="{763B3D1D-E66F-4ABA-AD77-D8FB6BD3FE71}" sibTransId="{48714127-F8B7-4046-AF83-BA493D2D89F2}"/>
    <dgm:cxn modelId="{228DFE5E-2688-4C9D-AE1D-193311221621}" type="presParOf" srcId="{6C9272D5-B133-43CA-83BF-79BDA7FFE87A}" destId="{B886371C-4E9A-4CEA-9ADD-C4B097E993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D2EEEC-D390-4468-AABD-8956229516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4743A58-3822-40FE-A4E6-A3086AAA7B59}">
      <dgm:prSet custT="1"/>
      <dgm:spPr/>
      <dgm:t>
        <a:bodyPr/>
        <a:lstStyle/>
        <a:p>
          <a:pPr algn="ctr" rtl="0"/>
          <a:r>
            <a:rPr lang="en-US" sz="5400" b="1" dirty="0" smtClean="0"/>
            <a:t>Problems: Ways to Improve</a:t>
          </a:r>
          <a:endParaRPr lang="th-TH" sz="5400" b="1" dirty="0"/>
        </a:p>
      </dgm:t>
    </dgm:pt>
    <dgm:pt modelId="{0D8FBD19-9A30-42AD-AF47-43BF2AECB5F7}" type="parTrans" cxnId="{D9CAF955-CD31-44F2-8521-5C2EC3B82AB1}">
      <dgm:prSet/>
      <dgm:spPr/>
      <dgm:t>
        <a:bodyPr/>
        <a:lstStyle/>
        <a:p>
          <a:endParaRPr lang="th-TH"/>
        </a:p>
      </dgm:t>
    </dgm:pt>
    <dgm:pt modelId="{75B7DDC0-43DB-4939-A5F7-48CB59284718}" type="sibTrans" cxnId="{D9CAF955-CD31-44F2-8521-5C2EC3B82AB1}">
      <dgm:prSet/>
      <dgm:spPr/>
      <dgm:t>
        <a:bodyPr/>
        <a:lstStyle/>
        <a:p>
          <a:endParaRPr lang="th-TH"/>
        </a:p>
      </dgm:t>
    </dgm:pt>
    <dgm:pt modelId="{F8DB93CD-BBDD-4FDC-868A-C88470399D5D}" type="pres">
      <dgm:prSet presAssocID="{5FD2EEEC-D390-4468-AABD-8956229516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ED211FD-1AA7-44E2-AF0F-280976D29D51}" type="pres">
      <dgm:prSet presAssocID="{D4743A58-3822-40FE-A4E6-A3086AAA7B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9CAF955-CD31-44F2-8521-5C2EC3B82AB1}" srcId="{5FD2EEEC-D390-4468-AABD-89562295161F}" destId="{D4743A58-3822-40FE-A4E6-A3086AAA7B59}" srcOrd="0" destOrd="0" parTransId="{0D8FBD19-9A30-42AD-AF47-43BF2AECB5F7}" sibTransId="{75B7DDC0-43DB-4939-A5F7-48CB59284718}"/>
    <dgm:cxn modelId="{1F114F7E-C946-407F-BA35-F9619A9AF519}" type="presOf" srcId="{5FD2EEEC-D390-4468-AABD-89562295161F}" destId="{F8DB93CD-BBDD-4FDC-868A-C88470399D5D}" srcOrd="0" destOrd="0" presId="urn:microsoft.com/office/officeart/2005/8/layout/vList2"/>
    <dgm:cxn modelId="{974537A1-36D7-4205-B536-C1D3CCE02FFA}" type="presOf" srcId="{D4743A58-3822-40FE-A4E6-A3086AAA7B59}" destId="{2ED211FD-1AA7-44E2-AF0F-280976D29D51}" srcOrd="0" destOrd="0" presId="urn:microsoft.com/office/officeart/2005/8/layout/vList2"/>
    <dgm:cxn modelId="{41508982-93B7-4236-9EDF-36E101F3E3CA}" type="presParOf" srcId="{F8DB93CD-BBDD-4FDC-868A-C88470399D5D}" destId="{2ED211FD-1AA7-44E2-AF0F-280976D29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44F95B-5CB8-452B-94E3-48A4221B73FF}">
      <dsp:nvSpPr>
        <dsp:cNvPr id="0" name=""/>
        <dsp:cNvSpPr/>
      </dsp:nvSpPr>
      <dsp:spPr>
        <a:xfrm>
          <a:off x="0" y="574560"/>
          <a:ext cx="12192000" cy="2585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Development of Nutrition Screening and Assessment of Thailand </a:t>
          </a:r>
          <a:endParaRPr lang="th-TH" sz="6000" kern="1200" dirty="0"/>
        </a:p>
      </dsp:txBody>
      <dsp:txXfrm>
        <a:off x="126223" y="700783"/>
        <a:ext cx="11939554" cy="233325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1A98D2-FE3D-4C5B-AC69-2A1B78424819}">
      <dsp:nvSpPr>
        <dsp:cNvPr id="0" name=""/>
        <dsp:cNvSpPr/>
      </dsp:nvSpPr>
      <dsp:spPr>
        <a:xfrm>
          <a:off x="0" y="396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Screening / Assessment Tool (s)</a:t>
          </a:r>
          <a:endParaRPr lang="th-TH" sz="4000" b="1" kern="1200" dirty="0"/>
        </a:p>
      </dsp:txBody>
      <dsp:txXfrm>
        <a:off x="51003" y="54972"/>
        <a:ext cx="10413594" cy="942803"/>
      </dsp:txXfrm>
    </dsp:sp>
    <dsp:sp modelId="{EFD1C1EB-9696-4FF2-BC3E-C61E36ED90A8}">
      <dsp:nvSpPr>
        <dsp:cNvPr id="0" name=""/>
        <dsp:cNvSpPr/>
      </dsp:nvSpPr>
      <dsp:spPr>
        <a:xfrm>
          <a:off x="0" y="110349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Diagnosis Criteria Related to DRG</a:t>
          </a:r>
          <a:endParaRPr lang="th-TH" sz="4000" b="1" kern="1200" dirty="0"/>
        </a:p>
      </dsp:txBody>
      <dsp:txXfrm>
        <a:off x="51003" y="1154502"/>
        <a:ext cx="10413594" cy="942803"/>
      </dsp:txXfrm>
    </dsp:sp>
    <dsp:sp modelId="{9B32AE9F-E7D8-4032-A40C-6EF074CF5C02}">
      <dsp:nvSpPr>
        <dsp:cNvPr id="0" name=""/>
        <dsp:cNvSpPr/>
      </dsp:nvSpPr>
      <dsp:spPr>
        <a:xfrm>
          <a:off x="0" y="220302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Management Recommendation</a:t>
          </a:r>
          <a:endParaRPr lang="th-TH" sz="4000" b="1" kern="1200" dirty="0"/>
        </a:p>
      </dsp:txBody>
      <dsp:txXfrm>
        <a:off x="51003" y="2254032"/>
        <a:ext cx="10413594" cy="942803"/>
      </dsp:txXfrm>
    </dsp:sp>
    <dsp:sp modelId="{9ABA5A64-0D83-4089-BE91-E61FF30B7ADE}">
      <dsp:nvSpPr>
        <dsp:cNvPr id="0" name=""/>
        <dsp:cNvSpPr/>
      </dsp:nvSpPr>
      <dsp:spPr>
        <a:xfrm>
          <a:off x="0" y="330255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Improving with Limited Resource/Environment</a:t>
          </a:r>
          <a:endParaRPr lang="th-TH" sz="4000" b="1" kern="1200" dirty="0"/>
        </a:p>
      </dsp:txBody>
      <dsp:txXfrm>
        <a:off x="51003" y="3353562"/>
        <a:ext cx="10413594" cy="94280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26066E-B2BB-419D-96F7-7AFBD5873C77}">
      <dsp:nvSpPr>
        <dsp:cNvPr id="0" name=""/>
        <dsp:cNvSpPr/>
      </dsp:nvSpPr>
      <dsp:spPr>
        <a:xfrm>
          <a:off x="0" y="0"/>
          <a:ext cx="10515600" cy="131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dirty="0" smtClean="0"/>
            <a:t>Screening and Assessment Tools</a:t>
          </a:r>
          <a:endParaRPr lang="th-TH" sz="5000" b="1" kern="1200" dirty="0"/>
        </a:p>
      </dsp:txBody>
      <dsp:txXfrm>
        <a:off x="64254" y="64254"/>
        <a:ext cx="10387092" cy="118774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5F2C9-C172-4526-BBDB-C1B137BF0DDA}">
      <dsp:nvSpPr>
        <dsp:cNvPr id="0" name=""/>
        <dsp:cNvSpPr/>
      </dsp:nvSpPr>
      <dsp:spPr>
        <a:xfrm>
          <a:off x="0" y="1430"/>
          <a:ext cx="9544050" cy="935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High heterogeneity</a:t>
          </a:r>
          <a:endParaRPr lang="th-TH" sz="3600" b="1" kern="1200" dirty="0"/>
        </a:p>
      </dsp:txBody>
      <dsp:txXfrm>
        <a:off x="45663" y="47093"/>
        <a:ext cx="9452724" cy="844089"/>
      </dsp:txXfrm>
    </dsp:sp>
    <dsp:sp modelId="{00A68D7F-DAD1-4BA7-AD4C-E8B1A4977A63}">
      <dsp:nvSpPr>
        <dsp:cNvPr id="0" name=""/>
        <dsp:cNvSpPr/>
      </dsp:nvSpPr>
      <dsp:spPr>
        <a:xfrm>
          <a:off x="0" y="936845"/>
          <a:ext cx="9544050" cy="64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02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b="1" kern="1200" dirty="0" smtClean="0"/>
            <a:t>Criteria, cut points, scoring systems</a:t>
          </a:r>
          <a:endParaRPr lang="th-TH" sz="2800" b="1" kern="1200" dirty="0"/>
        </a:p>
      </dsp:txBody>
      <dsp:txXfrm>
        <a:off x="0" y="936845"/>
        <a:ext cx="9544050" cy="645840"/>
      </dsp:txXfrm>
    </dsp:sp>
    <dsp:sp modelId="{BC90FCD0-2A05-4254-8745-35CD4E5FCBD4}">
      <dsp:nvSpPr>
        <dsp:cNvPr id="0" name=""/>
        <dsp:cNvSpPr/>
      </dsp:nvSpPr>
      <dsp:spPr>
        <a:xfrm>
          <a:off x="0" y="1582685"/>
          <a:ext cx="9544050" cy="935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High number of variables, tools</a:t>
          </a:r>
          <a:endParaRPr lang="th-TH" sz="3600" b="1" kern="1200" dirty="0"/>
        </a:p>
      </dsp:txBody>
      <dsp:txXfrm>
        <a:off x="45663" y="1628348"/>
        <a:ext cx="9452724" cy="844089"/>
      </dsp:txXfrm>
    </dsp:sp>
    <dsp:sp modelId="{9547BFA7-3B08-46E3-A1DF-1288888A5525}">
      <dsp:nvSpPr>
        <dsp:cNvPr id="0" name=""/>
        <dsp:cNvSpPr/>
      </dsp:nvSpPr>
      <dsp:spPr>
        <a:xfrm>
          <a:off x="0" y="2518100"/>
          <a:ext cx="9544050" cy="64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02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b="1" kern="1200" dirty="0" smtClean="0"/>
            <a:t>Tools (&gt;35 types), variables (27 categories)</a:t>
          </a:r>
          <a:endParaRPr lang="th-TH" sz="2800" b="1" kern="1200" dirty="0"/>
        </a:p>
      </dsp:txBody>
      <dsp:txXfrm>
        <a:off x="0" y="2518100"/>
        <a:ext cx="9544050" cy="645840"/>
      </dsp:txXfrm>
    </dsp:sp>
    <dsp:sp modelId="{08A8B9A7-CBE4-43D4-9FE4-902AD7AED4B6}">
      <dsp:nvSpPr>
        <dsp:cNvPr id="0" name=""/>
        <dsp:cNvSpPr/>
      </dsp:nvSpPr>
      <dsp:spPr>
        <a:xfrm>
          <a:off x="0" y="3163939"/>
          <a:ext cx="9544050" cy="935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High difference in practice</a:t>
          </a:r>
          <a:endParaRPr lang="th-TH" sz="3600" b="1" kern="1200" dirty="0"/>
        </a:p>
      </dsp:txBody>
      <dsp:txXfrm>
        <a:off x="45663" y="3209602"/>
        <a:ext cx="9452724" cy="844089"/>
      </dsp:txXfrm>
    </dsp:sp>
    <dsp:sp modelId="{09E8541B-20F2-422A-9902-73DFD4518C82}">
      <dsp:nvSpPr>
        <dsp:cNvPr id="0" name=""/>
        <dsp:cNvSpPr/>
      </dsp:nvSpPr>
      <dsp:spPr>
        <a:xfrm>
          <a:off x="0" y="4099354"/>
          <a:ext cx="9544050" cy="64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02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b="1" kern="1200" dirty="0" smtClean="0"/>
            <a:t>Practice, Promotions</a:t>
          </a:r>
          <a:endParaRPr lang="th-TH" sz="2800" b="1" kern="1200" dirty="0"/>
        </a:p>
      </dsp:txBody>
      <dsp:txXfrm>
        <a:off x="0" y="4099354"/>
        <a:ext cx="9544050" cy="6458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CDB50-A688-46A6-A3BB-AF4D1BCBA3F1}">
      <dsp:nvSpPr>
        <dsp:cNvPr id="0" name=""/>
        <dsp:cNvSpPr/>
      </dsp:nvSpPr>
      <dsp:spPr>
        <a:xfrm>
          <a:off x="0" y="302"/>
          <a:ext cx="10447864" cy="11462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smtClean="0"/>
            <a:t>Methods at Meeting </a:t>
          </a:r>
          <a:endParaRPr lang="th-TH" sz="5400" b="1" kern="1200"/>
        </a:p>
      </dsp:txBody>
      <dsp:txXfrm>
        <a:off x="55955" y="56257"/>
        <a:ext cx="10335954" cy="103432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D1D5D-3097-4E8A-A1C2-825FE546EED9}">
      <dsp:nvSpPr>
        <dsp:cNvPr id="0" name=""/>
        <dsp:cNvSpPr/>
      </dsp:nvSpPr>
      <dsp:spPr>
        <a:xfrm>
          <a:off x="502730" y="164843"/>
          <a:ext cx="2130287" cy="2130287"/>
        </a:xfrm>
        <a:prstGeom prst="pie">
          <a:avLst>
            <a:gd name="adj1" fmla="val 16200000"/>
            <a:gd name="adj2" fmla="val 18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Discussion</a:t>
          </a:r>
          <a:endParaRPr lang="th-TH" sz="1300" kern="1200" dirty="0"/>
        </a:p>
      </dsp:txBody>
      <dsp:txXfrm>
        <a:off x="1625442" y="616261"/>
        <a:ext cx="760816" cy="634013"/>
      </dsp:txXfrm>
    </dsp:sp>
    <dsp:sp modelId="{23179C9D-1E8C-43BA-B583-DE2CA794453F}">
      <dsp:nvSpPr>
        <dsp:cNvPr id="0" name=""/>
        <dsp:cNvSpPr/>
      </dsp:nvSpPr>
      <dsp:spPr>
        <a:xfrm>
          <a:off x="458856" y="240925"/>
          <a:ext cx="2130287" cy="2130287"/>
        </a:xfrm>
        <a:prstGeom prst="pie">
          <a:avLst>
            <a:gd name="adj1" fmla="val 1800000"/>
            <a:gd name="adj2" fmla="val 90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Grading</a:t>
          </a:r>
          <a:endParaRPr lang="th-TH" sz="1600" kern="1200" dirty="0"/>
        </a:p>
      </dsp:txBody>
      <dsp:txXfrm>
        <a:off x="966067" y="1623075"/>
        <a:ext cx="1141225" cy="557932"/>
      </dsp:txXfrm>
    </dsp:sp>
    <dsp:sp modelId="{02CC7F5E-CFE1-41B0-890F-CBB32917A6B6}">
      <dsp:nvSpPr>
        <dsp:cNvPr id="0" name=""/>
        <dsp:cNvSpPr/>
      </dsp:nvSpPr>
      <dsp:spPr>
        <a:xfrm>
          <a:off x="414982" y="164843"/>
          <a:ext cx="2130287" cy="2130287"/>
        </a:xfrm>
        <a:prstGeom prst="pie">
          <a:avLst>
            <a:gd name="adj1" fmla="val 90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Question</a:t>
          </a:r>
          <a:endParaRPr lang="th-TH" sz="1500" kern="1200" dirty="0"/>
        </a:p>
      </dsp:txBody>
      <dsp:txXfrm>
        <a:off x="661740" y="616261"/>
        <a:ext cx="760816" cy="634013"/>
      </dsp:txXfrm>
    </dsp:sp>
    <dsp:sp modelId="{390A157E-8126-4E3E-B283-69CD87DE54C5}">
      <dsp:nvSpPr>
        <dsp:cNvPr id="0" name=""/>
        <dsp:cNvSpPr/>
      </dsp:nvSpPr>
      <dsp:spPr>
        <a:xfrm>
          <a:off x="371031" y="32968"/>
          <a:ext cx="2394036" cy="239403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5AA97-ABE9-4981-A858-27885E3A56FE}">
      <dsp:nvSpPr>
        <dsp:cNvPr id="0" name=""/>
        <dsp:cNvSpPr/>
      </dsp:nvSpPr>
      <dsp:spPr>
        <a:xfrm>
          <a:off x="326981" y="108915"/>
          <a:ext cx="2394036" cy="239403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D456DF-908C-4377-A3D8-3DC868E6F872}">
      <dsp:nvSpPr>
        <dsp:cNvPr id="0" name=""/>
        <dsp:cNvSpPr/>
      </dsp:nvSpPr>
      <dsp:spPr>
        <a:xfrm>
          <a:off x="282931" y="32968"/>
          <a:ext cx="2394036" cy="239403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EA351-A135-4826-A21A-CB8112D6A7DF}">
      <dsp:nvSpPr>
        <dsp:cNvPr id="0" name=""/>
        <dsp:cNvSpPr/>
      </dsp:nvSpPr>
      <dsp:spPr>
        <a:xfrm>
          <a:off x="0" y="70469"/>
          <a:ext cx="10515600" cy="11846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b="1" kern="1200" dirty="0" smtClean="0"/>
            <a:t>Delphi Method for Consensus Agreement</a:t>
          </a:r>
          <a:endParaRPr lang="th-TH" sz="4500" b="1" kern="1200" dirty="0"/>
        </a:p>
      </dsp:txBody>
      <dsp:txXfrm>
        <a:off x="57829" y="128298"/>
        <a:ext cx="10399942" cy="106896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E4EA89-03C8-488A-9F3B-77C7A9D36A6F}">
      <dsp:nvSpPr>
        <dsp:cNvPr id="0" name=""/>
        <dsp:cNvSpPr/>
      </dsp:nvSpPr>
      <dsp:spPr>
        <a:xfrm>
          <a:off x="0" y="4656"/>
          <a:ext cx="10515600" cy="131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smtClean="0"/>
            <a:t>Aims </a:t>
          </a:r>
          <a:endParaRPr lang="th-TH" sz="5000" b="1" kern="1200"/>
        </a:p>
      </dsp:txBody>
      <dsp:txXfrm>
        <a:off x="64254" y="68910"/>
        <a:ext cx="10387092" cy="118774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009CB-7AEB-461B-AD65-DA93B426F058}">
      <dsp:nvSpPr>
        <dsp:cNvPr id="0" name=""/>
        <dsp:cNvSpPr/>
      </dsp:nvSpPr>
      <dsp:spPr>
        <a:xfrm>
          <a:off x="0" y="396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Screening variables</a:t>
          </a:r>
          <a:endParaRPr lang="th-TH" sz="4000" b="1" kern="1200" dirty="0"/>
        </a:p>
      </dsp:txBody>
      <dsp:txXfrm>
        <a:off x="51003" y="54972"/>
        <a:ext cx="10413594" cy="942803"/>
      </dsp:txXfrm>
    </dsp:sp>
    <dsp:sp modelId="{CDCE12BC-E248-47F4-A9CA-F6A8EBE2BD74}">
      <dsp:nvSpPr>
        <dsp:cNvPr id="0" name=""/>
        <dsp:cNvSpPr/>
      </dsp:nvSpPr>
      <dsp:spPr>
        <a:xfrm>
          <a:off x="0" y="110349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Tools recommendation </a:t>
          </a:r>
          <a:endParaRPr lang="th-TH" sz="4000" b="1" kern="1200" dirty="0"/>
        </a:p>
      </dsp:txBody>
      <dsp:txXfrm>
        <a:off x="51003" y="1154502"/>
        <a:ext cx="10413594" cy="942803"/>
      </dsp:txXfrm>
    </dsp:sp>
    <dsp:sp modelId="{350A1BFB-59AB-4854-B27A-5EF32CEB5EBF}">
      <dsp:nvSpPr>
        <dsp:cNvPr id="0" name=""/>
        <dsp:cNvSpPr/>
      </dsp:nvSpPr>
      <dsp:spPr>
        <a:xfrm>
          <a:off x="0" y="220302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Diagnosis-guided DRG</a:t>
          </a:r>
          <a:endParaRPr lang="th-TH" sz="4000" b="1" kern="1200" dirty="0"/>
        </a:p>
      </dsp:txBody>
      <dsp:txXfrm>
        <a:off x="51003" y="2254032"/>
        <a:ext cx="10413594" cy="942803"/>
      </dsp:txXfrm>
    </dsp:sp>
    <dsp:sp modelId="{E5B32596-0253-4294-A3F3-49C3765612C9}">
      <dsp:nvSpPr>
        <dsp:cNvPr id="0" name=""/>
        <dsp:cNvSpPr/>
      </dsp:nvSpPr>
      <dsp:spPr>
        <a:xfrm>
          <a:off x="0" y="3302559"/>
          <a:ext cx="10515600" cy="104480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Nutrition care planning process</a:t>
          </a:r>
          <a:endParaRPr lang="th-TH" sz="4000" b="1" kern="1200" dirty="0"/>
        </a:p>
      </dsp:txBody>
      <dsp:txXfrm>
        <a:off x="51003" y="3353562"/>
        <a:ext cx="10413594" cy="94280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CA3615-A9AA-4484-BB83-BBC127092B0C}">
      <dsp:nvSpPr>
        <dsp:cNvPr id="0" name=""/>
        <dsp:cNvSpPr/>
      </dsp:nvSpPr>
      <dsp:spPr>
        <a:xfrm>
          <a:off x="0" y="0"/>
          <a:ext cx="10515600" cy="1316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dirty="0" smtClean="0"/>
            <a:t>Screening variables agreements</a:t>
          </a:r>
          <a:endParaRPr lang="th-TH" sz="5000" b="1" kern="1200" dirty="0"/>
        </a:p>
      </dsp:txBody>
      <dsp:txXfrm>
        <a:off x="64254" y="64254"/>
        <a:ext cx="10387092" cy="118774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BE1F0-F208-4097-BE02-B91084E3CE64}">
      <dsp:nvSpPr>
        <dsp:cNvPr id="0" name=""/>
        <dsp:cNvSpPr/>
      </dsp:nvSpPr>
      <dsp:spPr>
        <a:xfrm>
          <a:off x="0" y="0"/>
          <a:ext cx="10433415" cy="12147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Screening Variables</a:t>
          </a:r>
          <a:endParaRPr lang="th-TH" sz="5400" b="1" kern="1200" dirty="0"/>
        </a:p>
      </dsp:txBody>
      <dsp:txXfrm>
        <a:off x="59301" y="59301"/>
        <a:ext cx="10314813" cy="10961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543B7-2740-409B-988D-908460B0F296}">
      <dsp:nvSpPr>
        <dsp:cNvPr id="0" name=""/>
        <dsp:cNvSpPr/>
      </dsp:nvSpPr>
      <dsp:spPr>
        <a:xfrm>
          <a:off x="0" y="748"/>
          <a:ext cx="10515600" cy="13240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kern="1200" dirty="0" smtClean="0"/>
            <a:t>Time Period</a:t>
          </a:r>
          <a:endParaRPr lang="th-TH" sz="6600" b="1" kern="1200" dirty="0"/>
        </a:p>
      </dsp:txBody>
      <dsp:txXfrm>
        <a:off x="64636" y="65384"/>
        <a:ext cx="10386328" cy="119479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FD4687-6CE7-4176-8454-7ADE21399A20}">
      <dsp:nvSpPr>
        <dsp:cNvPr id="0" name=""/>
        <dsp:cNvSpPr/>
      </dsp:nvSpPr>
      <dsp:spPr>
        <a:xfrm>
          <a:off x="0" y="748"/>
          <a:ext cx="10515600" cy="13240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kern="1200" smtClean="0"/>
            <a:t>Results</a:t>
          </a:r>
          <a:endParaRPr lang="th-TH" sz="6600" b="1" kern="1200"/>
        </a:p>
      </dsp:txBody>
      <dsp:txXfrm>
        <a:off x="64636" y="65384"/>
        <a:ext cx="10386328" cy="119479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C0E2AC-E8DD-4BB2-9194-F21DA2191E68}">
      <dsp:nvSpPr>
        <dsp:cNvPr id="0" name=""/>
        <dsp:cNvSpPr/>
      </dsp:nvSpPr>
      <dsp:spPr>
        <a:xfrm>
          <a:off x="0" y="0"/>
          <a:ext cx="10515600" cy="13185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/>
            <a:t>Diagnostic Model Criteria Consensus</a:t>
          </a:r>
          <a:endParaRPr lang="th-TH" sz="4900" kern="1200" dirty="0"/>
        </a:p>
      </dsp:txBody>
      <dsp:txXfrm>
        <a:off x="64368" y="64368"/>
        <a:ext cx="10386864" cy="118985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3F76E-630D-4E37-8400-86015EBC11D6}">
      <dsp:nvSpPr>
        <dsp:cNvPr id="0" name=""/>
        <dsp:cNvSpPr/>
      </dsp:nvSpPr>
      <dsp:spPr>
        <a:xfrm>
          <a:off x="0" y="0"/>
          <a:ext cx="10515600" cy="13254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 smtClean="0"/>
            <a:t>Nutrition Care Process</a:t>
          </a:r>
          <a:endParaRPr lang="th-TH" sz="6000" b="1" kern="1200" dirty="0"/>
        </a:p>
      </dsp:txBody>
      <dsp:txXfrm>
        <a:off x="64705" y="64705"/>
        <a:ext cx="10386190" cy="119607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C84-A1ED-451C-8DB3-2BE51B477A03}">
      <dsp:nvSpPr>
        <dsp:cNvPr id="0" name=""/>
        <dsp:cNvSpPr/>
      </dsp:nvSpPr>
      <dsp:spPr>
        <a:xfrm>
          <a:off x="0" y="40"/>
          <a:ext cx="10515600" cy="13254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 smtClean="0"/>
            <a:t>Nutrition Care Algorithm</a:t>
          </a:r>
          <a:endParaRPr lang="th-TH" sz="6000" b="1" kern="1200" dirty="0"/>
        </a:p>
      </dsp:txBody>
      <dsp:txXfrm>
        <a:off x="64705" y="64745"/>
        <a:ext cx="10386190" cy="119607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0EEBE-B2BC-42D3-83F8-7C9D33111D7B}">
      <dsp:nvSpPr>
        <dsp:cNvPr id="0" name=""/>
        <dsp:cNvSpPr/>
      </dsp:nvSpPr>
      <dsp:spPr>
        <a:xfrm>
          <a:off x="0" y="748"/>
          <a:ext cx="10515600" cy="13240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kern="1200" dirty="0" smtClean="0"/>
            <a:t>Economic Burden</a:t>
          </a:r>
          <a:endParaRPr lang="th-TH" sz="6600" b="1" kern="1200" dirty="0"/>
        </a:p>
      </dsp:txBody>
      <dsp:txXfrm>
        <a:off x="64636" y="65384"/>
        <a:ext cx="10386328" cy="119479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79E7E4-3F08-4A73-84AA-9A591006F7C2}">
      <dsp:nvSpPr>
        <dsp:cNvPr id="0" name=""/>
        <dsp:cNvSpPr/>
      </dsp:nvSpPr>
      <dsp:spPr>
        <a:xfrm>
          <a:off x="0" y="543"/>
          <a:ext cx="10515600" cy="1324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6000" b="1" kern="1200" dirty="0" smtClean="0"/>
            <a:t>ข้อเสนอแนะเชิงนโยบาย</a:t>
          </a:r>
          <a:endParaRPr lang="th-TH" sz="6000" b="1" kern="1200" dirty="0"/>
        </a:p>
      </dsp:txBody>
      <dsp:txXfrm>
        <a:off x="64656" y="65199"/>
        <a:ext cx="10386288" cy="1195164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171169-6043-4D17-A6FA-0535121BDC22}">
      <dsp:nvSpPr>
        <dsp:cNvPr id="0" name=""/>
        <dsp:cNvSpPr/>
      </dsp:nvSpPr>
      <dsp:spPr>
        <a:xfrm>
          <a:off x="3494" y="60767"/>
          <a:ext cx="3407122" cy="1362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/>
            <a:t>สปสช</a:t>
          </a:r>
          <a:endParaRPr lang="th-TH" sz="3200" b="1" kern="1200"/>
        </a:p>
      </dsp:txBody>
      <dsp:txXfrm>
        <a:off x="3494" y="60767"/>
        <a:ext cx="3407122" cy="1362849"/>
      </dsp:txXfrm>
    </dsp:sp>
    <dsp:sp modelId="{50C3A9D4-2EAD-46B4-89DB-E72F52A0A8A3}">
      <dsp:nvSpPr>
        <dsp:cNvPr id="0" name=""/>
        <dsp:cNvSpPr/>
      </dsp:nvSpPr>
      <dsp:spPr>
        <a:xfrm>
          <a:off x="3494" y="1423616"/>
          <a:ext cx="3407122" cy="39448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กำหนดแนวทางวินิจฉัยโดยใช้เกณฑ์การประเมินจากแบบประเมินที่แนะนำ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การเบิกตาม </a:t>
          </a:r>
          <a:r>
            <a:rPr lang="en-US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DRG </a:t>
          </a: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ควรมีหลักฐานการประเมินฯ จากเครื่องมือที่แนะนำ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อาหารที่จำเพาะโรค ควรเบิกจ่ายได้ตามข้อบ่งชี้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</dsp:txBody>
      <dsp:txXfrm>
        <a:off x="3494" y="1423616"/>
        <a:ext cx="3407122" cy="3944865"/>
      </dsp:txXfrm>
    </dsp:sp>
    <dsp:sp modelId="{836C5CA0-48B5-4AFA-82EE-937A808C1995}">
      <dsp:nvSpPr>
        <dsp:cNvPr id="0" name=""/>
        <dsp:cNvSpPr/>
      </dsp:nvSpPr>
      <dsp:spPr>
        <a:xfrm>
          <a:off x="3887614" y="60767"/>
          <a:ext cx="3407122" cy="1362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/>
            <a:t>กระทรวงฯ</a:t>
          </a:r>
          <a:endParaRPr lang="th-TH" sz="3200" b="1" kern="1200"/>
        </a:p>
      </dsp:txBody>
      <dsp:txXfrm>
        <a:off x="3887614" y="60767"/>
        <a:ext cx="3407122" cy="1362849"/>
      </dsp:txXfrm>
    </dsp:sp>
    <dsp:sp modelId="{F6E3BEC3-A1B9-42ED-81DD-7DC277C0ECB0}">
      <dsp:nvSpPr>
        <dsp:cNvPr id="0" name=""/>
        <dsp:cNvSpPr/>
      </dsp:nvSpPr>
      <dsp:spPr>
        <a:xfrm>
          <a:off x="3887614" y="1423616"/>
          <a:ext cx="3407122" cy="39448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จัดตั้งหน่วยงานดูแลการให้โภชนบำบัด </a:t>
          </a:r>
          <a:r>
            <a:rPr lang="en-US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(</a:t>
          </a: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สหสาขา) ที่ชัดเจนในโรงพยาบาล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จัดการคัดกรองให้เป็นส่วนหนึ่งของแบบฟอร์ม 21 แบบแผน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จัดให้มีกลุ่มพยาบาลที่มีความเชี่ยวชาญในการประเมิน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จัดตั้งคณะกรรมการ </a:t>
          </a:r>
          <a:r>
            <a:rPr lang="en-US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Service plan - Nutrition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</dsp:txBody>
      <dsp:txXfrm>
        <a:off x="3887614" y="1423616"/>
        <a:ext cx="3407122" cy="3944865"/>
      </dsp:txXfrm>
    </dsp:sp>
    <dsp:sp modelId="{403C86CC-909D-404C-A311-35BEADA56535}">
      <dsp:nvSpPr>
        <dsp:cNvPr id="0" name=""/>
        <dsp:cNvSpPr/>
      </dsp:nvSpPr>
      <dsp:spPr>
        <a:xfrm>
          <a:off x="7771733" y="60767"/>
          <a:ext cx="3407122" cy="1362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/>
            <a:t>ราชวิทยาลัย</a:t>
          </a:r>
          <a:r>
            <a:rPr lang="en-US" sz="3200" b="1" kern="1200" dirty="0" smtClean="0"/>
            <a:t/>
          </a:r>
          <a:br>
            <a:rPr lang="en-US" sz="3200" b="1" kern="1200" dirty="0" smtClean="0"/>
          </a:br>
          <a:r>
            <a:rPr lang="th-TH" sz="3200" b="1" kern="1200" dirty="0" smtClean="0"/>
            <a:t>และสมาคมฯ</a:t>
          </a:r>
          <a:endParaRPr lang="th-TH" sz="3200" b="1" kern="1200" dirty="0"/>
        </a:p>
      </dsp:txBody>
      <dsp:txXfrm>
        <a:off x="7771733" y="60767"/>
        <a:ext cx="3407122" cy="1362849"/>
      </dsp:txXfrm>
    </dsp:sp>
    <dsp:sp modelId="{E52A4708-76EE-4AB5-AFD9-C3C0081FDC62}">
      <dsp:nvSpPr>
        <dsp:cNvPr id="0" name=""/>
        <dsp:cNvSpPr/>
      </dsp:nvSpPr>
      <dsp:spPr>
        <a:xfrm>
          <a:off x="7771733" y="1423616"/>
          <a:ext cx="3407122" cy="39448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จัดทำข้อแนะนำของอาหารเฉพาะโรค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ทำการศึกษาวิจัยและปรับข้อแนะนำ</a:t>
          </a:r>
          <a:endParaRPr lang="th-TH" sz="2400" kern="1200" dirty="0">
            <a:latin typeface="CordiaUPC" panose="020B0304020202020204" pitchFamily="34" charset="-34"/>
            <a:cs typeface="CordiaUPC" panose="020B0304020202020204" pitchFamily="34" charset="-34"/>
          </a:endParaRPr>
        </a:p>
      </dsp:txBody>
      <dsp:txXfrm>
        <a:off x="7771733" y="1423616"/>
        <a:ext cx="3407122" cy="394486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CC3D4-4187-4968-BDB1-C3A9F7CDDD87}">
      <dsp:nvSpPr>
        <dsp:cNvPr id="0" name=""/>
        <dsp:cNvSpPr/>
      </dsp:nvSpPr>
      <dsp:spPr>
        <a:xfrm>
          <a:off x="0" y="106099"/>
          <a:ext cx="9144000" cy="2281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280" tIns="335280" rIns="335280" bIns="335280" numCol="1" spcCol="1270" anchor="ctr" anchorCtr="0">
          <a:noAutofit/>
        </a:bodyPr>
        <a:lstStyle/>
        <a:p>
          <a:pPr lvl="0" algn="ctr" defTabSz="3911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Thank you </a:t>
          </a:r>
          <a:endParaRPr lang="th-TH" sz="88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374" y="217473"/>
        <a:ext cx="8921252" cy="2058752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CC3D4-4187-4968-BDB1-C3A9F7CDDD87}">
      <dsp:nvSpPr>
        <dsp:cNvPr id="0" name=""/>
        <dsp:cNvSpPr/>
      </dsp:nvSpPr>
      <dsp:spPr>
        <a:xfrm>
          <a:off x="0" y="106099"/>
          <a:ext cx="9144000" cy="2281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280" tIns="335280" rIns="335280" bIns="335280" numCol="1" spcCol="1270" anchor="ctr" anchorCtr="0">
          <a:noAutofit/>
        </a:bodyPr>
        <a:lstStyle/>
        <a:p>
          <a:pPr lvl="0" algn="ctr" defTabSz="3911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Thank you </a:t>
          </a:r>
          <a:endParaRPr lang="th-TH" sz="88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374" y="217473"/>
        <a:ext cx="8921252" cy="20587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3BA39F-EC00-4A79-A814-C1280BD4E3FE}">
      <dsp:nvSpPr>
        <dsp:cNvPr id="0" name=""/>
        <dsp:cNvSpPr/>
      </dsp:nvSpPr>
      <dsp:spPr>
        <a:xfrm rot="5400000">
          <a:off x="6589693" y="-2661723"/>
          <a:ext cx="1121829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/>
            <a:t>Topic selection as priority</a:t>
          </a:r>
          <a:endParaRPr lang="th-TH" sz="3200" b="1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/>
            <a:t>Question and gap of knowledge</a:t>
          </a:r>
          <a:endParaRPr lang="th-TH" sz="3200" b="1" kern="1200" dirty="0"/>
        </a:p>
      </dsp:txBody>
      <dsp:txXfrm rot="-5400000">
        <a:off x="3785616" y="197117"/>
        <a:ext cx="6675221" cy="1012303"/>
      </dsp:txXfrm>
    </dsp:sp>
    <dsp:sp modelId="{E1C4E000-310F-42FC-87F0-81BE164C19EE}">
      <dsp:nvSpPr>
        <dsp:cNvPr id="0" name=""/>
        <dsp:cNvSpPr/>
      </dsp:nvSpPr>
      <dsp:spPr>
        <a:xfrm>
          <a:off x="0" y="2124"/>
          <a:ext cx="3785616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</a:t>
          </a:r>
          <a:r>
            <a:rPr lang="en-US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2554-2555</a:t>
          </a:r>
          <a:endParaRPr lang="th-TH" sz="5400" b="1" kern="1200" dirty="0">
            <a:latin typeface="CordiaUPC" panose="020B0304020202020204" pitchFamily="34" charset="-34"/>
            <a:cs typeface="CordiaUPC" panose="020B0304020202020204" pitchFamily="34" charset="-34"/>
          </a:endParaRPr>
        </a:p>
      </dsp:txBody>
      <dsp:txXfrm>
        <a:off x="68454" y="70578"/>
        <a:ext cx="3648708" cy="1265378"/>
      </dsp:txXfrm>
    </dsp:sp>
    <dsp:sp modelId="{E6B583CD-DFC6-47CF-9542-B347297BD5A8}">
      <dsp:nvSpPr>
        <dsp:cNvPr id="0" name=""/>
        <dsp:cNvSpPr/>
      </dsp:nvSpPr>
      <dsp:spPr>
        <a:xfrm rot="5400000">
          <a:off x="6589693" y="-1189322"/>
          <a:ext cx="1121829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rgbClr val="C00000"/>
              </a:solidFill>
            </a:rPr>
            <a:t>Project I: Nationwide Survey</a:t>
          </a:r>
          <a:endParaRPr lang="th-TH" sz="3200" b="1" kern="1200" dirty="0">
            <a:solidFill>
              <a:srgbClr val="C00000"/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/>
            <a:t>Report and publication</a:t>
          </a:r>
          <a:endParaRPr lang="th-TH" sz="3200" b="1" kern="1200" dirty="0"/>
        </a:p>
      </dsp:txBody>
      <dsp:txXfrm rot="-5400000">
        <a:off x="3785616" y="1669518"/>
        <a:ext cx="6675221" cy="1012303"/>
      </dsp:txXfrm>
    </dsp:sp>
    <dsp:sp modelId="{222106FC-79D0-4EE3-8121-53C0E53B0EEA}">
      <dsp:nvSpPr>
        <dsp:cNvPr id="0" name=""/>
        <dsp:cNvSpPr/>
      </dsp:nvSpPr>
      <dsp:spPr>
        <a:xfrm>
          <a:off x="0" y="1474525"/>
          <a:ext cx="3785616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255</a:t>
          </a:r>
          <a:r>
            <a:rPr lang="en-US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5</a:t>
          </a:r>
          <a:r>
            <a:rPr lang="th-TH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-255</a:t>
          </a:r>
          <a:r>
            <a:rPr lang="en-US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6</a:t>
          </a:r>
        </a:p>
      </dsp:txBody>
      <dsp:txXfrm>
        <a:off x="68454" y="1542979"/>
        <a:ext cx="3648708" cy="1265378"/>
      </dsp:txXfrm>
    </dsp:sp>
    <dsp:sp modelId="{AD37585D-9281-47E3-AAC8-A83794ABD0B7}">
      <dsp:nvSpPr>
        <dsp:cNvPr id="0" name=""/>
        <dsp:cNvSpPr/>
      </dsp:nvSpPr>
      <dsp:spPr>
        <a:xfrm rot="5400000">
          <a:off x="6589693" y="283077"/>
          <a:ext cx="1121829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>
              <a:solidFill>
                <a:srgbClr val="C00000"/>
              </a:solidFill>
            </a:rPr>
            <a:t>Project II: Tool Development</a:t>
          </a:r>
          <a:endParaRPr lang="th-TH" sz="3200" b="1" kern="1200" dirty="0">
            <a:solidFill>
              <a:srgbClr val="C00000"/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1" kern="1200" dirty="0" smtClean="0"/>
            <a:t>Report and writing manuscript</a:t>
          </a:r>
          <a:endParaRPr lang="th-TH" sz="3200" b="1" kern="1200" dirty="0"/>
        </a:p>
      </dsp:txBody>
      <dsp:txXfrm rot="-5400000">
        <a:off x="3785616" y="3141918"/>
        <a:ext cx="6675221" cy="1012303"/>
      </dsp:txXfrm>
    </dsp:sp>
    <dsp:sp modelId="{07DCC9D6-88C9-4942-8E15-D830BD6FD2A9}">
      <dsp:nvSpPr>
        <dsp:cNvPr id="0" name=""/>
        <dsp:cNvSpPr/>
      </dsp:nvSpPr>
      <dsp:spPr>
        <a:xfrm>
          <a:off x="19045" y="2946926"/>
          <a:ext cx="3785616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พ.ศ. 255</a:t>
          </a:r>
          <a:r>
            <a:rPr lang="en-US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8</a:t>
          </a:r>
          <a:r>
            <a:rPr lang="th-TH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-255</a:t>
          </a:r>
          <a:r>
            <a:rPr lang="en-US" sz="5400" b="1" kern="1200" dirty="0" smtClean="0">
              <a:latin typeface="CordiaUPC" panose="020B0304020202020204" pitchFamily="34" charset="-34"/>
              <a:cs typeface="CordiaUPC" panose="020B0304020202020204" pitchFamily="34" charset="-34"/>
            </a:rPr>
            <a:t>9</a:t>
          </a:r>
        </a:p>
      </dsp:txBody>
      <dsp:txXfrm>
        <a:off x="87499" y="3015380"/>
        <a:ext cx="3648708" cy="12653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747034-50DF-4133-9892-1D3C6F4583CA}">
      <dsp:nvSpPr>
        <dsp:cNvPr id="0" name=""/>
        <dsp:cNvSpPr/>
      </dsp:nvSpPr>
      <dsp:spPr>
        <a:xfrm>
          <a:off x="0" y="9958"/>
          <a:ext cx="10515600" cy="121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b="1" kern="1200" dirty="0" smtClean="0"/>
            <a:t>Important of Malnutrition and Outcomes</a:t>
          </a:r>
          <a:endParaRPr lang="th-TH" sz="4600" b="1" kern="1200" dirty="0"/>
        </a:p>
      </dsp:txBody>
      <dsp:txXfrm>
        <a:off x="59114" y="69072"/>
        <a:ext cx="10397372" cy="10927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00FD5-F81C-42F9-91CC-E12671DA0607}">
      <dsp:nvSpPr>
        <dsp:cNvPr id="0" name=""/>
        <dsp:cNvSpPr/>
      </dsp:nvSpPr>
      <dsp:spPr>
        <a:xfrm>
          <a:off x="0" y="216343"/>
          <a:ext cx="10515600" cy="8285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 smtClean="0"/>
            <a:t>Project I : Gap of Knowledge</a:t>
          </a:r>
          <a:endParaRPr lang="th-TH" sz="6000" b="1" kern="1200" dirty="0"/>
        </a:p>
      </dsp:txBody>
      <dsp:txXfrm>
        <a:off x="40448" y="256791"/>
        <a:ext cx="10434704" cy="7476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B988D8-D130-4BC4-B919-31E30DEC737F}">
      <dsp:nvSpPr>
        <dsp:cNvPr id="0" name=""/>
        <dsp:cNvSpPr/>
      </dsp:nvSpPr>
      <dsp:spPr>
        <a:xfrm>
          <a:off x="0" y="40"/>
          <a:ext cx="10515600" cy="13254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 smtClean="0"/>
            <a:t>Variability of Tools</a:t>
          </a:r>
          <a:endParaRPr lang="th-TH" sz="6000" b="1" kern="1200" dirty="0"/>
        </a:p>
      </dsp:txBody>
      <dsp:txXfrm>
        <a:off x="64705" y="64745"/>
        <a:ext cx="10386190" cy="11960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7938B-39F1-46BA-8C5C-998C07E8EB58}">
      <dsp:nvSpPr>
        <dsp:cNvPr id="0" name=""/>
        <dsp:cNvSpPr/>
      </dsp:nvSpPr>
      <dsp:spPr>
        <a:xfrm>
          <a:off x="0" y="163861"/>
          <a:ext cx="4605866" cy="148436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Prevalence of malnutrition : 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– 50%* </a:t>
          </a:r>
          <a:endParaRPr lang="th-TH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461" y="236322"/>
        <a:ext cx="4460944" cy="13394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6371C-4E9A-4CEA-9ADD-C4B097E9932F}">
      <dsp:nvSpPr>
        <dsp:cNvPr id="0" name=""/>
        <dsp:cNvSpPr/>
      </dsp:nvSpPr>
      <dsp:spPr>
        <a:xfrm>
          <a:off x="0" y="0"/>
          <a:ext cx="12020550" cy="1158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/>
            <a:t>Routine Screening/Assessment (RSA) vs. Non-RSA</a:t>
          </a:r>
          <a:endParaRPr lang="th-TH" sz="4400" b="1" kern="1200" dirty="0"/>
        </a:p>
      </dsp:txBody>
      <dsp:txXfrm>
        <a:off x="56544" y="56544"/>
        <a:ext cx="11907462" cy="10452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211FD-1AA7-44E2-AF0F-280976D29D51}">
      <dsp:nvSpPr>
        <dsp:cNvPr id="0" name=""/>
        <dsp:cNvSpPr/>
      </dsp:nvSpPr>
      <dsp:spPr>
        <a:xfrm>
          <a:off x="0" y="543"/>
          <a:ext cx="10515600" cy="1324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/>
            <a:t>Problems: Ways to Improve</a:t>
          </a:r>
          <a:endParaRPr lang="th-TH" sz="5400" b="1" kern="1200" dirty="0"/>
        </a:p>
      </dsp:txBody>
      <dsp:txXfrm>
        <a:off x="64656" y="65199"/>
        <a:ext cx="10386288" cy="11951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0.19795</cdr:x>
      <cdr:y>0.30057</cdr:y>
    </cdr:from>
    <cdr:to>
      <cdr:x>0.40669</cdr:x>
      <cdr:y>0.30103</cdr:y>
    </cdr:to>
    <cdr:cxnSp macro="">
      <cdr:nvCxnSpPr>
        <cdr:cNvPr id="2" name="Straight Connector 1"/>
        <cdr:cNvCxnSpPr/>
      </cdr:nvCxnSpPr>
      <cdr:spPr>
        <a:xfrm xmlns:a="http://schemas.openxmlformats.org/drawingml/2006/main" flipV="1">
          <a:off x="2330450" y="1308100"/>
          <a:ext cx="2457450" cy="2004"/>
        </a:xfrm>
        <a:prstGeom xmlns:a="http://schemas.openxmlformats.org/drawingml/2006/main" prst="line">
          <a:avLst/>
        </a:prstGeom>
        <a:ln xmlns:a="http://schemas.openxmlformats.org/drawingml/2006/main" w="57150">
          <a:solidFill>
            <a:srgbClr val="C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9BBBF-06F5-4459-8D13-54FEF08FA59B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71875-D153-4739-A01E-F0A3BE0EEA0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751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u="none" baseline="0" dirty="0" err="1" smtClean="0"/>
              <a:t>Chittawatanarat</a:t>
            </a:r>
            <a:r>
              <a:rPr lang="en-US" b="0" i="0" u="none" baseline="0" dirty="0" smtClean="0"/>
              <a:t> K, </a:t>
            </a:r>
            <a:r>
              <a:rPr lang="en-US" b="0" i="0" u="none" baseline="0" dirty="0" err="1" smtClean="0"/>
              <a:t>Chaiwat</a:t>
            </a:r>
            <a:r>
              <a:rPr lang="en-US" b="0" i="0" u="none" baseline="0" dirty="0" smtClean="0"/>
              <a:t> O, </a:t>
            </a:r>
            <a:r>
              <a:rPr lang="en-US" b="0" i="0" u="none" baseline="0" dirty="0" err="1" smtClean="0"/>
              <a:t>Morakul</a:t>
            </a:r>
            <a:r>
              <a:rPr lang="en-US" b="0" i="0" u="none" baseline="0" dirty="0" smtClean="0"/>
              <a:t> S, </a:t>
            </a:r>
            <a:r>
              <a:rPr lang="en-US" b="0" i="0" u="none" baseline="0" dirty="0" err="1" smtClean="0"/>
              <a:t>Kongsayreepong</a:t>
            </a:r>
            <a:r>
              <a:rPr lang="en-US" b="0" i="0" u="none" baseline="0" dirty="0" smtClean="0"/>
              <a:t> S. </a:t>
            </a:r>
          </a:p>
          <a:p>
            <a:r>
              <a:rPr lang="en-US" b="0" i="0" u="none" baseline="0" dirty="0" smtClean="0"/>
              <a:t>Outcomes of nutrition status assessment by </a:t>
            </a:r>
            <a:r>
              <a:rPr lang="en-US" b="0" i="0" u="none" baseline="0" dirty="0" err="1" smtClean="0"/>
              <a:t>Bhumibol</a:t>
            </a:r>
            <a:r>
              <a:rPr lang="en-US" b="0" i="0" u="none" baseline="0" dirty="0" smtClean="0"/>
              <a:t> Nutrition Triage/Nutrition Triage (BNT/NT) in multicenter THAI-SICU study J Med </a:t>
            </a:r>
            <a:r>
              <a:rPr lang="en-US" b="0" i="0" u="none" baseline="0" dirty="0" err="1" smtClean="0"/>
              <a:t>Assoc</a:t>
            </a:r>
            <a:r>
              <a:rPr lang="en-US" b="0" i="0" u="none" baseline="0" dirty="0" smtClean="0"/>
              <a:t> Thai 2016;99:S184-92.</a:t>
            </a:r>
          </a:p>
          <a:p>
            <a:endParaRPr lang="en-US" dirty="0" smtClean="0"/>
          </a:p>
          <a:p>
            <a:r>
              <a:rPr lang="en-US" b="1" dirty="0" smtClean="0"/>
              <a:t>Objective: </a:t>
            </a:r>
            <a:r>
              <a:rPr lang="en-US" dirty="0" smtClean="0"/>
              <a:t>The objective of the study is to evaluate the nutrition assessment tool used by </a:t>
            </a:r>
            <a:r>
              <a:rPr lang="en-US" dirty="0" err="1" smtClean="0"/>
              <a:t>Bhumibol</a:t>
            </a:r>
            <a:r>
              <a:rPr lang="en-US" dirty="0" smtClean="0"/>
              <a:t> Nutrition Triage/Nutrition</a:t>
            </a:r>
            <a:r>
              <a:rPr lang="en-US" baseline="0" dirty="0" smtClean="0"/>
              <a:t> </a:t>
            </a:r>
            <a:r>
              <a:rPr lang="en-US" dirty="0" smtClean="0"/>
              <a:t>Triage (BNT/NT) for patient outcomes in a surgical intensive care unit (SICU).</a:t>
            </a:r>
          </a:p>
          <a:p>
            <a:r>
              <a:rPr lang="en-US" b="1" dirty="0" smtClean="0"/>
              <a:t>Material and Method: </a:t>
            </a:r>
            <a:r>
              <a:rPr lang="en-US" dirty="0" smtClean="0"/>
              <a:t>All data were retrieved from the THAI-SICU database. A total of 1,685 patients from three medical</a:t>
            </a:r>
            <a:r>
              <a:rPr lang="en-US" baseline="0" dirty="0" smtClean="0"/>
              <a:t> </a:t>
            </a:r>
            <a:r>
              <a:rPr lang="en-US" dirty="0" smtClean="0"/>
              <a:t>centers were participants in the nutrition project and were enrolled onto this study. The parameters needed for BNT/NT</a:t>
            </a:r>
            <a:r>
              <a:rPr lang="en-US" baseline="0" dirty="0" smtClean="0"/>
              <a:t> </a:t>
            </a:r>
            <a:r>
              <a:rPr lang="en-US" dirty="0" smtClean="0"/>
              <a:t>scoring were recorded including body mass index (BMI), weight change, energy delivery, age, and disease severity. The BNT/NT calculation was classified into 4 groups as BNT/NT I to IV. An adjusted odds ratio (OR) with 95% confidence interval (CI)</a:t>
            </a:r>
            <a:r>
              <a:rPr lang="en-US" baseline="0" dirty="0" smtClean="0"/>
              <a:t> </a:t>
            </a:r>
            <a:r>
              <a:rPr lang="en-US" dirty="0" smtClean="0"/>
              <a:t>of mortality and sepsis occurrence were reported. Results were classed as being statistically significant at p&lt;0.05.</a:t>
            </a:r>
          </a:p>
          <a:p>
            <a:r>
              <a:rPr lang="en-US" b="1" dirty="0" smtClean="0"/>
              <a:t>Results: </a:t>
            </a:r>
            <a:r>
              <a:rPr lang="en-US" dirty="0" smtClean="0"/>
              <a:t>Regarding the nutrition assessment classification, the patients admitted to SICU were classified as BNT/NT class</a:t>
            </a:r>
            <a:r>
              <a:rPr lang="en-US" baseline="0" dirty="0" smtClean="0"/>
              <a:t> </a:t>
            </a:r>
            <a:r>
              <a:rPr lang="en-US" dirty="0" smtClean="0"/>
              <a:t>I48.6%, class II 30.0%, class III 9.3%, and class IV 12.1%. There were statistically significant differences between classes</a:t>
            </a:r>
            <a:r>
              <a:rPr lang="en-US" baseline="0" dirty="0" smtClean="0"/>
              <a:t> </a:t>
            </a:r>
            <a:r>
              <a:rPr lang="en-US" dirty="0" smtClean="0"/>
              <a:t>in terms of BMI, weight change, energy delivery and disease severity. In addition, the BNT/NT classification was also</a:t>
            </a:r>
          </a:p>
          <a:p>
            <a:r>
              <a:rPr lang="en-US" dirty="0" smtClean="0"/>
              <a:t>significantly associated with ICU mortality [OR (95% CI): 1.51 (1.25-1.83); p&lt;0.001], 28 day mortality [1.47 (1.23-1.74);</a:t>
            </a:r>
          </a:p>
          <a:p>
            <a:r>
              <a:rPr lang="en-US" dirty="0" smtClean="0"/>
              <a:t>p&lt;0.001], and sepsis occurrence [1.41 (1.25-1.60); p&lt;0.001].</a:t>
            </a:r>
          </a:p>
          <a:p>
            <a:r>
              <a:rPr lang="en-US" b="1" dirty="0" smtClean="0"/>
              <a:t>Conclusion: </a:t>
            </a:r>
            <a:r>
              <a:rPr lang="en-US" dirty="0" smtClean="0"/>
              <a:t>Most of the patients admitted to SICU had a low nutrition risk BNT/NT class I and II. The higher BNT/NT scores</a:t>
            </a:r>
          </a:p>
          <a:p>
            <a:r>
              <a:rPr lang="en-US" dirty="0" smtClean="0"/>
              <a:t>were associated with mortality and sepsis occurrence in SICU.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71875-D153-4739-A01E-F0A3BE0EEA05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110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u="none" baseline="0" dirty="0" err="1" smtClean="0"/>
              <a:t>Chittawatanarat</a:t>
            </a:r>
            <a:r>
              <a:rPr lang="en-US" b="0" i="0" u="none" baseline="0" dirty="0" smtClean="0"/>
              <a:t> K, </a:t>
            </a:r>
            <a:r>
              <a:rPr lang="en-US" b="0" i="0" u="none" baseline="0" dirty="0" err="1" smtClean="0"/>
              <a:t>Tosanguan</a:t>
            </a:r>
            <a:r>
              <a:rPr lang="en-US" b="0" i="0" u="none" baseline="0" dirty="0" smtClean="0"/>
              <a:t> K, </a:t>
            </a:r>
            <a:r>
              <a:rPr lang="en-US" b="0" i="0" u="none" baseline="0" dirty="0" err="1" smtClean="0"/>
              <a:t>Chaikledkaew</a:t>
            </a:r>
            <a:r>
              <a:rPr lang="en-US" b="0" i="0" u="none" baseline="0" dirty="0" smtClean="0"/>
              <a:t> U, </a:t>
            </a:r>
            <a:r>
              <a:rPr lang="en-US" b="0" i="0" u="none" baseline="0" dirty="0" err="1" smtClean="0"/>
              <a:t>Tejavanija</a:t>
            </a:r>
            <a:r>
              <a:rPr lang="en-US" b="0" i="0" u="none" baseline="0" dirty="0" smtClean="0"/>
              <a:t> S, </a:t>
            </a:r>
            <a:r>
              <a:rPr lang="en-US" b="0" i="0" u="none" baseline="0" dirty="0" err="1" smtClean="0"/>
              <a:t>Teerawattananon</a:t>
            </a:r>
            <a:r>
              <a:rPr lang="en-US" b="0" i="0" u="none" baseline="0" dirty="0" smtClean="0"/>
              <a:t> Y. </a:t>
            </a:r>
          </a:p>
          <a:p>
            <a:r>
              <a:rPr lang="en-US" b="0" i="0" u="none" baseline="0" dirty="0" smtClean="0"/>
              <a:t>Nationwide survey of nutritional management in an Asian upper-middle income developing country government hospitals: Combination of quantitative survey and focus group discussion. </a:t>
            </a:r>
            <a:r>
              <a:rPr lang="en-US" b="0" i="0" u="none" baseline="0" dirty="0" err="1" smtClean="0"/>
              <a:t>Clin</a:t>
            </a:r>
            <a:r>
              <a:rPr lang="en-US" b="0" i="0" u="none" baseline="0" dirty="0" smtClean="0"/>
              <a:t> </a:t>
            </a:r>
            <a:r>
              <a:rPr lang="en-US" b="0" i="0" u="none" baseline="0" dirty="0" err="1" smtClean="0"/>
              <a:t>Nutr</a:t>
            </a:r>
            <a:r>
              <a:rPr lang="en-US" b="0" i="0" u="none" baseline="0" dirty="0" smtClean="0"/>
              <a:t> ESPEN 2016;14:24-30.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71875-D153-4739-A01E-F0A3BE0EEA05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7754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Background &amp; aims: </a:t>
            </a:r>
            <a:r>
              <a:rPr lang="en-US" dirty="0" smtClean="0"/>
              <a:t>The objective of this study was to identify the differences in pattern, process, and</a:t>
            </a:r>
            <a:r>
              <a:rPr lang="en-US" baseline="0" dirty="0" smtClean="0"/>
              <a:t> </a:t>
            </a:r>
            <a:r>
              <a:rPr lang="en-US" dirty="0" smtClean="0"/>
              <a:t>management of nutrition care in government hospitals in Thailand (an Asian upper-middle income</a:t>
            </a:r>
            <a:r>
              <a:rPr lang="en-US" baseline="0" dirty="0" smtClean="0"/>
              <a:t> </a:t>
            </a:r>
            <a:r>
              <a:rPr lang="en-US" dirty="0" smtClean="0"/>
              <a:t>developing country).</a:t>
            </a:r>
          </a:p>
          <a:p>
            <a:r>
              <a:rPr lang="en-US" b="1" dirty="0" smtClean="0"/>
              <a:t>Methods: </a:t>
            </a:r>
            <a:r>
              <a:rPr lang="en-US" dirty="0" smtClean="0"/>
              <a:t>This is a combination of a quantitative nationwide questionnaire survey and focus group</a:t>
            </a:r>
            <a:r>
              <a:rPr lang="en-US" baseline="0" dirty="0" smtClean="0"/>
              <a:t> </a:t>
            </a:r>
            <a:r>
              <a:rPr lang="en-US" dirty="0" smtClean="0"/>
              <a:t>discussions. A total of 2,300 questionnaires were sent to government hospitals across Thailand. The responders</a:t>
            </a:r>
            <a:r>
              <a:rPr lang="en-US" baseline="0" dirty="0" smtClean="0"/>
              <a:t> </a:t>
            </a:r>
            <a:r>
              <a:rPr lang="en-US" dirty="0" smtClean="0"/>
              <a:t>were divided by routine-nutrition screening/assessment unit vs. non-routine-nutrition</a:t>
            </a:r>
          </a:p>
          <a:p>
            <a:r>
              <a:rPr lang="en-US" dirty="0" smtClean="0"/>
              <a:t>screening/assessment unit (RSA vs. NRSA). The comparison between the groups was reported as percentage</a:t>
            </a:r>
            <a:r>
              <a:rPr lang="en-US" baseline="0" dirty="0" smtClean="0"/>
              <a:t> </a:t>
            </a:r>
            <a:r>
              <a:rPr lang="en-US" dirty="0" smtClean="0"/>
              <a:t>and cross-sectional odds ratio (CS-OR) with 95% confidence interval (CI). The significant difference</a:t>
            </a:r>
            <a:r>
              <a:rPr lang="en-US" baseline="0" dirty="0" smtClean="0"/>
              <a:t> </a:t>
            </a:r>
            <a:r>
              <a:rPr lang="en-US" dirty="0" smtClean="0"/>
              <a:t>was defined as p &lt; 0.05.</a:t>
            </a:r>
          </a:p>
          <a:p>
            <a:r>
              <a:rPr lang="en-US" b="1" dirty="0" smtClean="0"/>
              <a:t>Results: </a:t>
            </a:r>
            <a:r>
              <a:rPr lang="en-US" dirty="0" smtClean="0"/>
              <a:t>A total of 814 questionnaires (35.4%) were returned. The 3 most common tools of RSA were</a:t>
            </a:r>
            <a:r>
              <a:rPr lang="en-US" baseline="0" dirty="0" smtClean="0"/>
              <a:t> </a:t>
            </a:r>
            <a:r>
              <a:rPr lang="en-US" dirty="0" smtClean="0"/>
              <a:t>42% </a:t>
            </a:r>
            <a:r>
              <a:rPr lang="en-US" dirty="0" err="1" smtClean="0"/>
              <a:t>Bhumibol</a:t>
            </a:r>
            <a:r>
              <a:rPr lang="en-US" dirty="0" smtClean="0"/>
              <a:t> Nutrition Triage (BNT), 21.2%, Subjective Global Assessment (SGA) and 20.2% Nutrition</a:t>
            </a:r>
            <a:r>
              <a:rPr lang="en-US" baseline="0" dirty="0" smtClean="0"/>
              <a:t> </a:t>
            </a:r>
            <a:r>
              <a:rPr lang="en-US" dirty="0" smtClean="0"/>
              <a:t>Alert Form (NAF). The RSA was significantly higher in proportion for the role of the nurses (RSA vs. NRSA;</a:t>
            </a:r>
            <a:r>
              <a:rPr lang="en-US" baseline="0" dirty="0" smtClean="0"/>
              <a:t> </a:t>
            </a:r>
            <a:r>
              <a:rPr lang="en-US" dirty="0" smtClean="0"/>
              <a:t>CS-OR [95% CI]: 68.3% vs. 11.9%; 15.8 [11.1 to 22.7]; p &lt; 0.01), the multidisciplinary team (90.1% vs. 0.4%;</a:t>
            </a:r>
          </a:p>
          <a:p>
            <a:r>
              <a:rPr lang="en-US" dirty="0" smtClean="0"/>
              <a:t>2266 [558 to 1909]; p &lt; 0.01), the nutrition management guidelines (60.6% vs. 2.8%; 53.6 [29.6 to 102.8];</a:t>
            </a:r>
          </a:p>
          <a:p>
            <a:r>
              <a:rPr lang="en-US" dirty="0" smtClean="0"/>
              <a:t>p &lt; 0.01), the nurse-driven enteral feeding protocols (31.7% vs. 17.5%; 2.2 [1.5 to 3.1]; p &lt; 0.01) and</a:t>
            </a:r>
          </a:p>
          <a:p>
            <a:r>
              <a:rPr lang="en-US" dirty="0" smtClean="0"/>
              <a:t>preference for hospital formula enteral nutrition (91.4% vs.69.7%; 4.6 [2.9 to 7.4]; p &lt; 0.01). For focus</a:t>
            </a:r>
          </a:p>
          <a:p>
            <a:r>
              <a:rPr lang="en-US" dirty="0" smtClean="0"/>
              <a:t>group discussions, the main barrier of RSA implementation was that there was no national recommendation</a:t>
            </a:r>
          </a:p>
          <a:p>
            <a:r>
              <a:rPr lang="en-US" dirty="0" smtClean="0"/>
              <a:t>of a screening/assessment tool, inconsistency of policy and reimbursement, and professional</a:t>
            </a:r>
          </a:p>
          <a:p>
            <a:r>
              <a:rPr lang="en-US" dirty="0" smtClean="0"/>
              <a:t>and acceptable workload.</a:t>
            </a:r>
          </a:p>
          <a:p>
            <a:r>
              <a:rPr lang="en-US" dirty="0" smtClean="0"/>
              <a:t>Conclusion: Nutrition screening/assessment tools were found to be varied in Thailand. RSA affected the</a:t>
            </a:r>
          </a:p>
          <a:p>
            <a:r>
              <a:rPr lang="en-US" dirty="0" smtClean="0"/>
              <a:t>nutrition management working process and the types of nutrition support. The main barriers of RSA</a:t>
            </a:r>
          </a:p>
          <a:p>
            <a:r>
              <a:rPr lang="en-US" dirty="0" smtClean="0"/>
              <a:t>implementation were inconsistency of policy and reimbursement, acceptable workload, and national</a:t>
            </a:r>
          </a:p>
          <a:p>
            <a:r>
              <a:rPr lang="en-US" dirty="0" smtClean="0"/>
              <a:t>guidance as regards e screening/assessment tools.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260CC-EA71-4D6A-B14B-00547901E5D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7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493B7-551A-4BD7-B145-9F9673CC925F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4177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Mueller C, </a:t>
            </a:r>
            <a:r>
              <a:rPr lang="en-US" sz="1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Compher</a:t>
            </a: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C, Ellen DM, American Society for P, Enteral Nutrition Board of D. A.S.P.E.N. clinical guidelines: Nutrition screening, assessment, and intervention in adults. JPEN J </a:t>
            </a:r>
            <a:r>
              <a:rPr lang="en-US" sz="1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Parenter</a:t>
            </a: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Enteral </a:t>
            </a:r>
            <a:r>
              <a:rPr lang="en-US" sz="1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Nutr</a:t>
            </a: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2011;35:16-24.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493B7-551A-4BD7-B145-9F9673CC925F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5453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Nutrition screen</a:t>
            </a:r>
          </a:p>
          <a:p>
            <a:pPr marL="628650" lvl="1" indent="-171450">
              <a:buFont typeface="Calibri" pitchFamily="34" charset="0"/>
              <a:buChar char="―"/>
            </a:pPr>
            <a:r>
              <a:rPr lang="en-US" dirty="0" smtClean="0"/>
              <a:t>Acute care: within 24 </a:t>
            </a:r>
            <a:r>
              <a:rPr lang="en-US" dirty="0" err="1" smtClean="0"/>
              <a:t>hrs</a:t>
            </a:r>
            <a:endParaRPr lang="en-US" dirty="0" smtClean="0"/>
          </a:p>
          <a:p>
            <a:pPr marL="628650" lvl="1" indent="-171450">
              <a:buFont typeface="Calibri" pitchFamily="34" charset="0"/>
              <a:buChar char="―"/>
            </a:pPr>
            <a:r>
              <a:rPr lang="en-US" dirty="0" smtClean="0"/>
              <a:t>Long-term care: on admission and within 14</a:t>
            </a:r>
            <a:r>
              <a:rPr lang="en-US" baseline="0" dirty="0" smtClean="0"/>
              <a:t> days of admission</a:t>
            </a:r>
          </a:p>
          <a:p>
            <a:pPr marL="628650" lvl="1" indent="-171450">
              <a:buFont typeface="Calibri" pitchFamily="34" charset="0"/>
              <a:buChar char="―"/>
            </a:pPr>
            <a:r>
              <a:rPr lang="en-US" baseline="0" dirty="0" smtClean="0"/>
              <a:t>Home care: on initial RN visit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Nutritionally-at-risk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Nutrition</a:t>
            </a:r>
            <a:r>
              <a:rPr lang="en-US" baseline="0" dirty="0" smtClean="0"/>
              <a:t> assessment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Review of nutrition history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Nutritionally focused physical exam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Evaluation of anthropometric data, biochemical indices of nutrition status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Review of clinical status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 smtClean="0"/>
              <a:t>Develop nutrition care plan based on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An interdisciplinary approach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Objective of care, including: immediate and long term goals of nutrition therapy, educational needs, discharge planning, and/or home training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Design of nutrition prescription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Enteral and parenteral nutrition support </a:t>
            </a:r>
            <a:r>
              <a:rPr lang="en-US" baseline="0" dirty="0" err="1" smtClean="0"/>
              <a:t>p’ways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 smtClean="0"/>
              <a:t>Reassessment based on: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Change in clinical status</a:t>
            </a:r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Enteral and parenteral nutrition support </a:t>
            </a:r>
            <a:r>
              <a:rPr lang="en-US" baseline="0" dirty="0" err="1" smtClean="0"/>
              <a:t>p’ways</a:t>
            </a:r>
            <a:endParaRPr lang="en-US" baseline="0" dirty="0" smtClean="0"/>
          </a:p>
          <a:p>
            <a:pPr marL="628650" lvl="1" indent="-171450">
              <a:buFont typeface="Calibri" pitchFamily="34" charset="0"/>
              <a:buChar char="-"/>
            </a:pPr>
            <a:r>
              <a:rPr lang="en-US" baseline="0" dirty="0" smtClean="0"/>
              <a:t>Organization protocol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baseline="0" dirty="0" smtClean="0"/>
              <a:t>Nutrition monitoring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C04E5-4111-4196-9C78-F71B51CD7AC3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34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fld id="{14B39668-9C16-48AB-AA61-D162675D4286}" type="slidenum">
              <a:rPr lang="th-TH" altLang="th-TH" smtClean="0">
                <a:solidFill>
                  <a:prstClr val="black"/>
                </a:solidFill>
              </a:rPr>
              <a:pPr/>
              <a:t>24</a:t>
            </a:fld>
            <a:endParaRPr lang="th-TH" altLang="th-TH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7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408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241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157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4E7A7-C3D1-41F4-8A03-ED44A7F23B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78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8890-0F78-4BF0-8081-0579B303B35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98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2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2369B-B416-437F-93A3-D95F12E154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92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04BE7-D51C-44DC-9395-80E3090274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641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8B59-BD0B-4B4A-85DA-9D1259491D8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90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40DF8-B7FB-4F6E-B242-C244ECE043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06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E53D0-A75A-4956-B374-E02B1F210E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77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B4E3A-0CD7-430F-886A-DC4CB7E0D7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06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9364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3F33A-FF66-4C80-BFE3-D3643F4615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9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26BDE-CEFF-44CF-A799-EFE8E796A7D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7281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2EB69-ED36-44C0-B299-A9B9762211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054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2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301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06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0377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8101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7377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657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12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83101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695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786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513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9019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A9E81-79F3-4B94-A2B5-BDD09DB827E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1421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02066-6FF0-4E50-BAD8-AF5A7C547D6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355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55D25-7AA7-4710-ABDA-A829CA82D04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4090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95941-EFC7-4B0B-9635-C9FDD39A0C0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3994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F3BE0-9AAC-40D8-8154-625B05EB936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024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6DDC-8F27-4C92-B77B-FB6D6E033FD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7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16626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C0055-616B-46B4-9CD3-CA39B7CA5FA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2826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E4AED-4C57-4D30-89C3-F7E45B07126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47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54128-0944-44BB-AAB2-55E0CC5B501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100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433F-1C59-4025-9DDA-C4ECB0CA21E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4213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128-F7F0-4F96-8496-0AB2D7F0A51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0856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1153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378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906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828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19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1236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5741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1612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37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1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267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957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572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007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017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6933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69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47048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129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9768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6812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981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6041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908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6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42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7689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1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141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32AF7-6D04-4879-AA4E-F57B35402E0D}" type="datetimeFigureOut">
              <a:rPr lang="th-TH" smtClean="0"/>
              <a:t>17/08/60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0CB41-EA93-4DF2-8D92-E37B838832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6416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2"/>
            <a:fld id="{B527433B-21BF-4638-9411-4BE19C279F4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12"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7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2"/>
            <a:fld id="{EBFBDBD6-4F61-42DC-81F6-9CB026BAF3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1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04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74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53383-C09F-4AE3-B35E-DBB9E1A3FCD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9B0B1-D20A-4DFC-8131-BC0121CDD2A7}" type="slidenum">
              <a:rPr lang="en-US" smtClean="0">
                <a:solidFill>
                  <a:prstClr val="black">
                    <a:tint val="75000"/>
                  </a:prstClr>
                </a:solidFill>
                <a:cs typeface="Angsana New" pitchFamily="18" charset="-34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063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32AF7-6D04-4879-AA4E-F57B35402E0D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17/08/60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0CB41-EA93-4DF2-8D92-E37B8388322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20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2505D-12D4-4229-B842-28E1D72330BD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ngsana New" pitchFamily="18" charset="-34"/>
              </a:rPr>
              <a:pPr/>
              <a:t>8/17/2017</a:t>
            </a:fld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9DD96-D98D-4B33-83FD-BB3CA91715D4}" type="slidenum">
              <a:rPr lang="en-US" smtClean="0">
                <a:solidFill>
                  <a:prstClr val="black">
                    <a:tint val="75000"/>
                  </a:prstClr>
                </a:solidFill>
                <a:cs typeface="Angsana New" pitchFamily="18" charset="-34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868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13" Type="http://schemas.microsoft.com/office/2007/relationships/diagramDrawing" Target="../diagrams/drawing14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3.xml"/><Relationship Id="rId12" Type="http://schemas.openxmlformats.org/officeDocument/2006/relationships/diagramColors" Target="../diagrams/colors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11" Type="http://schemas.openxmlformats.org/officeDocument/2006/relationships/diagramQuickStyle" Target="../diagrams/quickStyle14.xml"/><Relationship Id="rId5" Type="http://schemas.openxmlformats.org/officeDocument/2006/relationships/diagramLayout" Target="../diagrams/layout13.xml"/><Relationship Id="rId10" Type="http://schemas.openxmlformats.org/officeDocument/2006/relationships/diagramLayout" Target="../diagrams/layout14.xml"/><Relationship Id="rId4" Type="http://schemas.openxmlformats.org/officeDocument/2006/relationships/diagramData" Target="../diagrams/data13.xml"/><Relationship Id="rId9" Type="http://schemas.openxmlformats.org/officeDocument/2006/relationships/diagramData" Target="../diagrams/data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5.xml"/><Relationship Id="rId7" Type="http://schemas.openxmlformats.org/officeDocument/2006/relationships/image" Target="../media/image10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chart" Target="../charts/chart3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45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6.jpe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5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Layout" Target="../diagrams/layout6.xml"/><Relationship Id="rId7" Type="http://schemas.openxmlformats.org/officeDocument/2006/relationships/chart" Target="../charts/chart2.xml"/><Relationship Id="rId12" Type="http://schemas.microsoft.com/office/2007/relationships/diagramDrawing" Target="../diagrams/drawing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diagramColors" Target="../diagrams/colors7.xml"/><Relationship Id="rId5" Type="http://schemas.openxmlformats.org/officeDocument/2006/relationships/diagramColors" Target="../diagrams/colors6.xml"/><Relationship Id="rId10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6.xml"/><Relationship Id="rId9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55429488"/>
              </p:ext>
            </p:extLst>
          </p:nvPr>
        </p:nvGraphicFramePr>
        <p:xfrm>
          <a:off x="0" y="-57396"/>
          <a:ext cx="12192000" cy="3734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3640157"/>
            <a:ext cx="9144000" cy="2855913"/>
          </a:xfrm>
        </p:spPr>
        <p:txBody>
          <a:bodyPr>
            <a:noAutofit/>
          </a:bodyPr>
          <a:lstStyle/>
          <a:p>
            <a:r>
              <a:rPr lang="en-US" sz="3200" b="1" dirty="0" err="1" smtClean="0"/>
              <a:t>Kaweesak</a:t>
            </a:r>
            <a:r>
              <a:rPr lang="en-US" sz="3200" b="1" dirty="0" smtClean="0"/>
              <a:t>  </a:t>
            </a:r>
            <a:r>
              <a:rPr lang="en-US" sz="3200" b="1" dirty="0" err="1" smtClean="0"/>
              <a:t>Chittawatanarat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MD.Ph.D.FRCST</a:t>
            </a:r>
            <a:endParaRPr lang="en-US" sz="3200" b="1" dirty="0" smtClean="0"/>
          </a:p>
          <a:p>
            <a:r>
              <a:rPr lang="en-US" sz="3200" b="1" dirty="0" smtClean="0"/>
              <a:t>Department of Surgery, Faculty of Medicine, </a:t>
            </a:r>
            <a:br>
              <a:rPr lang="en-US" sz="3200" b="1" dirty="0" smtClean="0"/>
            </a:br>
            <a:r>
              <a:rPr lang="en-US" sz="3200" b="1" dirty="0" smtClean="0"/>
              <a:t>Chiang Mai University</a:t>
            </a:r>
          </a:p>
          <a:p>
            <a:r>
              <a:rPr lang="en-US" sz="3200" b="1" dirty="0" smtClean="0"/>
              <a:t>Chiang Mai, Thailand</a:t>
            </a:r>
          </a:p>
          <a:p>
            <a:r>
              <a:rPr lang="en-US" sz="3200" b="1" dirty="0" smtClean="0"/>
              <a:t>17 November 2016, Ministry of Health</a:t>
            </a:r>
            <a:endParaRPr lang="th-TH" sz="3200" b="1" dirty="0"/>
          </a:p>
        </p:txBody>
      </p:sp>
    </p:spTree>
    <p:extLst>
      <p:ext uri="{BB962C8B-B14F-4D97-AF65-F5344CB8AC3E}">
        <p14:creationId xmlns:p14="http://schemas.microsoft.com/office/powerpoint/2010/main" val="4093702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27672336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167755"/>
              </p:ext>
            </p:extLst>
          </p:nvPr>
        </p:nvGraphicFramePr>
        <p:xfrm>
          <a:off x="1657349" y="1939939"/>
          <a:ext cx="9544051" cy="4746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108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2366" t="27360" r="18454" b="18500"/>
          <a:stretch/>
        </p:blipFill>
        <p:spPr>
          <a:xfrm>
            <a:off x="2351588" y="3645047"/>
            <a:ext cx="6073965" cy="2672545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810484462"/>
              </p:ext>
            </p:extLst>
          </p:nvPr>
        </p:nvGraphicFramePr>
        <p:xfrm>
          <a:off x="999083" y="224778"/>
          <a:ext cx="10447865" cy="1146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5333" y="1600200"/>
            <a:ext cx="10295467" cy="5141168"/>
          </a:xfrm>
        </p:spPr>
        <p:txBody>
          <a:bodyPr>
            <a:noAutofit/>
          </a:bodyPr>
          <a:lstStyle/>
          <a:p>
            <a:r>
              <a:rPr lang="en-US" sz="3200" dirty="0" smtClean="0"/>
              <a:t>Modified Delphi method</a:t>
            </a:r>
          </a:p>
          <a:p>
            <a:pPr lvl="1"/>
            <a:r>
              <a:rPr lang="en-US" sz="2800" dirty="0" smtClean="0"/>
              <a:t>Question</a:t>
            </a:r>
          </a:p>
          <a:p>
            <a:pPr lvl="1"/>
            <a:r>
              <a:rPr lang="en-US" sz="2800" dirty="0" smtClean="0"/>
              <a:t>Discussion – final conclusion</a:t>
            </a:r>
          </a:p>
          <a:p>
            <a:pPr lvl="1"/>
            <a:r>
              <a:rPr lang="en-US" sz="2800" dirty="0" smtClean="0"/>
              <a:t>Grading – Criteria : Median 5, IQR 2</a:t>
            </a:r>
          </a:p>
          <a:p>
            <a:pPr lvl="1"/>
            <a:endParaRPr lang="en-US" sz="2800" dirty="0"/>
          </a:p>
          <a:p>
            <a:pPr lvl="1"/>
            <a:endParaRPr lang="en-US" sz="2800" dirty="0" smtClean="0"/>
          </a:p>
          <a:p>
            <a:pPr lvl="1"/>
            <a:endParaRPr lang="en-US" sz="2800" dirty="0"/>
          </a:p>
          <a:p>
            <a:pPr lvl="1"/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pPr marL="457200" lvl="1" indent="0">
              <a:buNone/>
            </a:pPr>
            <a:endParaRPr lang="th-TH" sz="2800" dirty="0" smtClean="0"/>
          </a:p>
          <a:p>
            <a:pPr lvl="1"/>
            <a:r>
              <a:rPr lang="th-TH" sz="3200" b="1" dirty="0" smtClean="0"/>
              <a:t>เซ็นชื่อ</a:t>
            </a:r>
            <a:endParaRPr lang="en-US" sz="3200" b="1" dirty="0" smtClean="0"/>
          </a:p>
          <a:p>
            <a:pPr lvl="1"/>
            <a:endParaRPr lang="th-TH" sz="28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90045498"/>
              </p:ext>
            </p:extLst>
          </p:nvPr>
        </p:nvGraphicFramePr>
        <p:xfrm>
          <a:off x="7642345" y="1916832"/>
          <a:ext cx="3048000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Curved Up Arrow 5"/>
          <p:cNvSpPr/>
          <p:nvPr/>
        </p:nvSpPr>
        <p:spPr>
          <a:xfrm rot="4852070">
            <a:off x="8001528" y="4279943"/>
            <a:ext cx="890237" cy="534291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2305" y="4598672"/>
            <a:ext cx="1088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Median 5</a:t>
            </a:r>
          </a:p>
          <a:p>
            <a:r>
              <a:rPr lang="en-US" sz="1800" b="1" dirty="0"/>
              <a:t>IQR 2</a:t>
            </a:r>
            <a:endParaRPr lang="th-TH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112224" y="1547879"/>
            <a:ext cx="1885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Summary</a:t>
            </a:r>
            <a:r>
              <a:rPr lang="en-US" sz="1600" b="1" dirty="0"/>
              <a:t> </a:t>
            </a:r>
            <a:r>
              <a:rPr lang="en-US" sz="1800" b="1" dirty="0"/>
              <a:t>results</a:t>
            </a:r>
            <a:endParaRPr lang="th-TH" sz="1800" b="1" dirty="0"/>
          </a:p>
        </p:txBody>
      </p:sp>
      <p:sp>
        <p:nvSpPr>
          <p:cNvPr id="9" name="Curved Up Arrow 8"/>
          <p:cNvSpPr/>
          <p:nvPr/>
        </p:nvSpPr>
        <p:spPr>
          <a:xfrm rot="4852070">
            <a:off x="7497465" y="2002673"/>
            <a:ext cx="890237" cy="534291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31105128"/>
              </p:ext>
            </p:extLst>
          </p:nvPr>
        </p:nvGraphicFramePr>
        <p:xfrm>
          <a:off x="857251" y="193690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628663" y="1695450"/>
            <a:ext cx="5368185" cy="47815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6314034" y="1657355"/>
            <a:ext cx="5368185" cy="478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3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79719836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17597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665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6703" y="1447800"/>
            <a:ext cx="5981700" cy="52578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5898" y="1352557"/>
            <a:ext cx="5766119" cy="5295899"/>
          </a:xfrm>
          <a:prstGeom prst="rect">
            <a:avLst/>
          </a:prstGeom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505897606"/>
              </p:ext>
            </p:extLst>
          </p:nvPr>
        </p:nvGraphicFramePr>
        <p:xfrm>
          <a:off x="838200" y="7938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3550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0025467"/>
              </p:ext>
            </p:extLst>
          </p:nvPr>
        </p:nvGraphicFramePr>
        <p:xfrm>
          <a:off x="810332" y="240786"/>
          <a:ext cx="10433415" cy="121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092692"/>
              </p:ext>
            </p:extLst>
          </p:nvPr>
        </p:nvGraphicFramePr>
        <p:xfrm>
          <a:off x="778937" y="1504951"/>
          <a:ext cx="11165418" cy="514349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745303"/>
                <a:gridCol w="1023496"/>
                <a:gridCol w="822005"/>
                <a:gridCol w="781528"/>
                <a:gridCol w="781528"/>
                <a:gridCol w="781528"/>
                <a:gridCol w="781528"/>
                <a:gridCol w="585511"/>
                <a:gridCol w="862991"/>
              </a:tblGrid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คำถาม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Median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(IQR)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ไม่เห็นด้วย</a:t>
                      </a: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ปานกลาง</a:t>
                      </a: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เห็นด้วย</a:t>
                      </a: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 ตัวแปรสำหรับการคัดกรอง 4 ตัวได้แก่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 น้ำหนักลดลงโดยไม่ตั้งใจภายใน 6 เดือน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(4.6)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(95.5)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 ได้รับอาหารน้อยกว่าที่เคยได้ (เกินกว่า 7 วัน 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(4.4)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(95.7)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(3) ดัชนีมวลกาย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&lt;18.5 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≥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(100)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42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(4) มีภาวะวิกฤตหรือกึ่งวิกฤตร่วมด้วย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(12.5)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(87.5)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285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 ทำการประเมินต่อเมื่อพบตัวแปรการคัดกรองอย่างน้อย 2 ข้อขึ้นไป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(4.8)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(8.3)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(91.7)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0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50553714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858670"/>
              </p:ext>
            </p:extLst>
          </p:nvPr>
        </p:nvGraphicFramePr>
        <p:xfrm>
          <a:off x="999068" y="2065866"/>
          <a:ext cx="10888133" cy="421640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787755"/>
                <a:gridCol w="1378779"/>
                <a:gridCol w="989605"/>
                <a:gridCol w="728872"/>
                <a:gridCol w="818999"/>
                <a:gridCol w="465457"/>
                <a:gridCol w="1084940"/>
                <a:gridCol w="681227"/>
                <a:gridCol w="952499"/>
              </a:tblGrid>
              <a:tr h="1367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ประเด็นคำถาม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Median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(IQR)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ไม่เห็นด้วย 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ปานกลาง 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เห็นด้วย 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(%)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1395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แนะนำให้ควรมีเครื่องมือไม่เกิน </a:t>
                      </a:r>
                      <a:r>
                        <a:rPr lang="en-US" sz="2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2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 เครื่องมือใน</a:t>
                      </a:r>
                      <a:r>
                        <a:rPr lang="th-TH" sz="2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การประเมินฯ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4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(19.1%)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(76.2%)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9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โดยเครื่องมือที่แนะนำให้ใช้คือ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4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9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NT/BNT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4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(26.1%)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(73.9%)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569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NAF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4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(20.8%)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(79.2%)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73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72180305"/>
              </p:ext>
            </p:extLst>
          </p:nvPr>
        </p:nvGraphicFramePr>
        <p:xfrm>
          <a:off x="990600" y="18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6471851"/>
              </p:ext>
            </p:extLst>
          </p:nvPr>
        </p:nvGraphicFramePr>
        <p:xfrm>
          <a:off x="982133" y="1409700"/>
          <a:ext cx="10981267" cy="526849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139855"/>
                <a:gridCol w="4377133"/>
                <a:gridCol w="5464279"/>
              </a:tblGrid>
              <a:tr h="371021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Code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การวินิจฉัย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เกณฑ์การวินิจฉัยจากข้อสรุปการประชุม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890449">
                <a:tc>
                  <a:txBody>
                    <a:bodyPr/>
                    <a:lstStyle/>
                    <a:p>
                      <a:pPr marL="0" algn="thaiDi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</a:t>
                      </a:r>
                      <a:r>
                        <a:rPr lang="th-TH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41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Marasmus  </a:t>
                      </a: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Starvation related malnutrition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Cachexia  </a:t>
                      </a: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Chronic diseased malnutrition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Triceps skinfold &lt;3 </a:t>
                      </a: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มม.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Midarm muscle circumference &lt;15 </a:t>
                      </a: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ซม.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133567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E40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Kwashiokor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หรือ</a:t>
                      </a: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Acute disease – </a:t>
                      </a:r>
                      <a:r>
                        <a:rPr lang="th-TH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Injury – related malnutrition</a:t>
                      </a: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ระดับอัลบูมินในเลือด </a:t>
                      </a: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2.8 กรัม/ดล. ร่วมกับลักษณะดังต่อไปนี้อย่างน้อย 1 ข้อ ได้แก่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แผลหายช้า, แผลกดทับ, ผิวหนังแตก, ผมหลุดร่วงง่าย.หรือ บวม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44522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E42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Marasmic - Kwashiokor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 </a:t>
                      </a: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Marasmus </a:t>
                      </a:r>
                      <a:r>
                        <a:rPr lang="th-TH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ร่วมกับ </a:t>
                      </a:r>
                      <a:r>
                        <a:rPr lang="en-US" sz="24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Kwashiokor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742041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E44.1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Mild malnutrition (Mild protein – calorie malnutrition)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ดัชนีมวลกาย 17.00 – 18.49 หรือ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NAF: A </a:t>
                      </a: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NT/BNT: 2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742041">
                <a:tc>
                  <a:txBody>
                    <a:bodyPr/>
                    <a:lstStyle/>
                    <a:p>
                      <a:pPr marL="0" algn="thaiDi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E44.0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Moderate malnutrition (Moderate protein – calorie malnutrition)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ดัชนีมวลกาย 16.00 – 16.99 หรือ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NAF: B </a:t>
                      </a:r>
                      <a:r>
                        <a:rPr lang="th-TH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NT/BNT: 3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  <a:tr h="742041">
                <a:tc>
                  <a:txBody>
                    <a:bodyPr/>
                    <a:lstStyle/>
                    <a:p>
                      <a:pPr marL="0" algn="thaiDi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Severe malnutrition (Unspecified severe protein – calorie malnutrition)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ดัชนีมวลกาย</a:t>
                      </a: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16 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NAF: C 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 </a:t>
                      </a: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NT/BNT:4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27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2994655"/>
              </p:ext>
            </p:extLst>
          </p:nvPr>
        </p:nvGraphicFramePr>
        <p:xfrm>
          <a:off x="838200" y="13653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4022969"/>
              </p:ext>
            </p:extLst>
          </p:nvPr>
        </p:nvGraphicFramePr>
        <p:xfrm>
          <a:off x="381000" y="1631249"/>
          <a:ext cx="11811000" cy="527013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9419224"/>
                <a:gridCol w="1343483"/>
                <a:gridCol w="1048293"/>
              </a:tblGrid>
              <a:tr h="530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Working </a:t>
                      </a:r>
                      <a:r>
                        <a:rPr lang="en-US" sz="4000" b="1" dirty="0" smtClean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Process</a:t>
                      </a:r>
                      <a:endParaRPr lang="en-US" sz="28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4000" b="1" kern="1200" dirty="0" smtClean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P50</a:t>
                      </a:r>
                      <a:endParaRPr lang="en-US" sz="4000" b="1" kern="1200" dirty="0">
                        <a:solidFill>
                          <a:schemeClr val="lt1"/>
                        </a:solidFill>
                        <a:effectLst/>
                        <a:latin typeface="CordiaUPC" panose="020B0304020202020204" pitchFamily="34" charset="-34"/>
                        <a:ea typeface="+mn-ea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4000" b="1" kern="1200" dirty="0" smtClean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IQR</a:t>
                      </a:r>
                      <a:endParaRPr lang="en-US" sz="4000" b="1" kern="1200" dirty="0">
                        <a:solidFill>
                          <a:schemeClr val="lt1"/>
                        </a:solidFill>
                        <a:effectLst/>
                        <a:latin typeface="CordiaUPC" panose="020B0304020202020204" pitchFamily="34" charset="-34"/>
                        <a:ea typeface="+mn-ea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53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First screening within 48 </a:t>
                      </a:r>
                      <a:r>
                        <a:rPr lang="en-US" sz="3600" b="1" dirty="0" err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hrs</a:t>
                      </a: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 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1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713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Second screening in nutrition risk within 5-7 days after admission 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1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530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Practice guideline</a:t>
                      </a:r>
                      <a:endParaRPr lang="en-US" sz="28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2400" b="1">
                        <a:effectLst/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2400" b="1">
                        <a:effectLst/>
                        <a:latin typeface="CordiaUPC" panose="020B0304020202020204" pitchFamily="34" charset="-34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53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แยกกลุ่ม </a:t>
                      </a: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end of life care</a:t>
                      </a:r>
                      <a:r>
                        <a:rPr lang="th-TH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  จากกลุ่ม </a:t>
                      </a: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non-EOL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2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711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อาหารสูตรสำเร็จมีความจำเป็นในผู้ป่วยบางรายและควรทำเบิกจ่ายได้ตามข้อบ่งชี้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5.5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1</a:t>
                      </a:r>
                      <a:endParaRPr lang="en-US" sz="2400" b="1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  <a:tr h="530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แพทย์กลุ่มที่ให้ </a:t>
                      </a: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TPN </a:t>
                      </a:r>
                      <a:r>
                        <a:rPr lang="th-TH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ควรเป็นกลุ่มเฉพาะ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5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/>
                          <a:latin typeface="CordiaUPC" panose="020B0304020202020204" pitchFamily="34" charset="-34"/>
                          <a:cs typeface="CordiaUPC" panose="020B0304020202020204" pitchFamily="34" charset="-34"/>
                        </a:rPr>
                        <a:t>2</a:t>
                      </a:r>
                      <a:endParaRPr lang="en-US" sz="2400" b="1" dirty="0">
                        <a:effectLst/>
                        <a:latin typeface="CordiaUPC" panose="020B0304020202020204" pitchFamily="34" charset="-34"/>
                        <a:ea typeface="Calibri" panose="020F0502020204030204" pitchFamily="34" charset="0"/>
                        <a:cs typeface="CordiaUPC" panose="020B0304020202020204" pitchFamily="34" charset="-34"/>
                      </a:endParaRPr>
                    </a:p>
                  </a:txBody>
                  <a:tcPr marL="64883" marR="6488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0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64752155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 descr="L:\research\A2014_Proposal\2015_04 HITAP\ประชุม\สรุปประชุมครั้งที่ 1\Picture\Care plan ไทย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3"/>
          <a:stretch/>
        </p:blipFill>
        <p:spPr bwMode="auto">
          <a:xfrm>
            <a:off x="1762445" y="1781388"/>
            <a:ext cx="8667115" cy="48480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47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94642322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252415"/>
              </p:ext>
            </p:extLst>
          </p:nvPr>
        </p:nvGraphicFramePr>
        <p:xfrm>
          <a:off x="838200" y="20923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69806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71"/>
            <a:ext cx="12212664" cy="567771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Algorithm for Delivery of Nutrition Therapy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62400" y="609600"/>
            <a:ext cx="355600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prstClr val="black"/>
                </a:solidFill>
              </a:rPr>
              <a:t>Nutrition Screen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0" y="1143025"/>
            <a:ext cx="375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2"/>
            <a:r>
              <a:rPr lang="en-US" sz="2200" b="1" dirty="0" smtClean="0">
                <a:solidFill>
                  <a:prstClr val="black"/>
                </a:solidFill>
              </a:rPr>
              <a:t>Risk or Presence </a:t>
            </a:r>
            <a:br>
              <a:rPr lang="en-US" sz="2200" b="1" dirty="0" smtClean="0">
                <a:solidFill>
                  <a:prstClr val="black"/>
                </a:solidFill>
              </a:rPr>
            </a:br>
            <a:r>
              <a:rPr lang="en-US" sz="2200" b="1" dirty="0" smtClean="0">
                <a:solidFill>
                  <a:prstClr val="black"/>
                </a:solidFill>
              </a:rPr>
              <a:t>of Malnutrition??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7200" y="2133600"/>
            <a:ext cx="274320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Not-at-Risk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200" y="3365718"/>
            <a:ext cx="4064000" cy="1477328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defTabSz="914212"/>
            <a:r>
              <a:rPr lang="en-US" sz="2400" b="1" dirty="0" smtClean="0">
                <a:solidFill>
                  <a:prstClr val="black"/>
                </a:solidFill>
              </a:rPr>
              <a:t>Rescreen</a:t>
            </a:r>
            <a:r>
              <a:rPr lang="en-US" sz="2000" dirty="0" smtClean="0">
                <a:solidFill>
                  <a:prstClr val="black"/>
                </a:solidFill>
              </a:rPr>
              <a:t> at:</a:t>
            </a:r>
          </a:p>
          <a:p>
            <a:pPr marL="285750" indent="-285750" defTabSz="914212">
              <a:buFont typeface="Arial" pitchFamily="34" charset="0"/>
              <a:buChar char="•"/>
            </a:pPr>
            <a:r>
              <a:rPr lang="en-US" sz="2200" dirty="0" smtClean="0">
                <a:solidFill>
                  <a:prstClr val="black"/>
                </a:solidFill>
              </a:rPr>
              <a:t>Regularly specified intervals or</a:t>
            </a:r>
          </a:p>
          <a:p>
            <a:pPr marL="285750" indent="-285750" defTabSz="914212">
              <a:buFont typeface="Arial" pitchFamily="34" charset="0"/>
              <a:buChar char="•"/>
            </a:pPr>
            <a:r>
              <a:rPr lang="en-US" sz="2200" dirty="0" smtClean="0">
                <a:solidFill>
                  <a:prstClr val="black"/>
                </a:solidFill>
              </a:rPr>
              <a:t>When nutritional/</a:t>
            </a:r>
            <a:br>
              <a:rPr lang="en-US" sz="2200" dirty="0" smtClean="0">
                <a:solidFill>
                  <a:prstClr val="black"/>
                </a:solidFill>
              </a:rPr>
            </a:br>
            <a:r>
              <a:rPr lang="en-US" sz="2200" dirty="0" smtClean="0">
                <a:solidFill>
                  <a:prstClr val="black"/>
                </a:solidFill>
              </a:rPr>
              <a:t>clinical status changes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1600" y="2133600"/>
            <a:ext cx="523240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At-Risk </a:t>
            </a:r>
            <a:r>
              <a:rPr lang="en-US" b="1" i="1" u="sng" dirty="0" smtClean="0">
                <a:solidFill>
                  <a:srgbClr val="002060"/>
                </a:solidFill>
              </a:rPr>
              <a:t>or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Malnourished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8000" y="3048000"/>
            <a:ext cx="457200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prstClr val="black"/>
                </a:solidFill>
              </a:rPr>
              <a:t>Nutrition Assessment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200" y="5029200"/>
            <a:ext cx="411151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prstClr val="black"/>
                </a:solidFill>
              </a:rPr>
              <a:t>Nutrition Therapy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0800" y="5939160"/>
            <a:ext cx="2946400" cy="461665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 defTabSz="914212"/>
            <a:r>
              <a:rPr lang="en-US" sz="2400" b="1" dirty="0" smtClean="0">
                <a:solidFill>
                  <a:prstClr val="black"/>
                </a:solidFill>
              </a:rPr>
              <a:t>Reassessment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10464800" y="3365718"/>
            <a:ext cx="1727200" cy="2958882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defTabSz="914212">
              <a:lnSpc>
                <a:spcPct val="70000"/>
              </a:lnSpc>
            </a:pPr>
            <a:r>
              <a:rPr lang="en-US" b="1" dirty="0" smtClean="0">
                <a:solidFill>
                  <a:prstClr val="black"/>
                </a:solidFill>
              </a:rPr>
              <a:t>Nutrition Monitoring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5719379" y="1179970"/>
            <a:ext cx="0" cy="420230"/>
          </a:xfrm>
          <a:prstGeom prst="line">
            <a:avLst/>
          </a:prstGeom>
          <a:ln w="571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104707" y="1600201"/>
            <a:ext cx="2641600" cy="484909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712047" y="1600201"/>
            <a:ext cx="2108200" cy="484909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540000" y="2667000"/>
            <a:ext cx="0" cy="681758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834392" y="2590800"/>
            <a:ext cx="14208" cy="487304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823200" y="3581402"/>
            <a:ext cx="0" cy="472339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848600" y="5603178"/>
            <a:ext cx="0" cy="416622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1600" y="6369804"/>
            <a:ext cx="1119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2"/>
            <a:r>
              <a:rPr lang="en-US" sz="1400" dirty="0" smtClean="0">
                <a:solidFill>
                  <a:prstClr val="black"/>
                </a:solidFill>
              </a:rPr>
              <a:t>Adapted from Clinical Pathways and Algorithms for Delivery of Parenteral and Enteral Nutrition Support in Adults. 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ASPEN; 1984:4.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C1BB-3B74-414E-AEF6-730223DEF44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4019123" y="2626643"/>
            <a:ext cx="1524001" cy="585986"/>
          </a:xfrm>
          <a:prstGeom prst="straightConnector1">
            <a:avLst/>
          </a:prstGeom>
          <a:ln w="5715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334000" y="4038600"/>
            <a:ext cx="523240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914212"/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At-Risk </a:t>
            </a:r>
            <a:r>
              <a:rPr lang="en-US" b="1" i="1" u="sng" dirty="0" smtClean="0">
                <a:solidFill>
                  <a:srgbClr val="002060"/>
                </a:solidFill>
              </a:rPr>
              <a:t>or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Malnourished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7823200" y="4572000"/>
            <a:ext cx="0" cy="416622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 rot="829601">
            <a:off x="3438101" y="641209"/>
            <a:ext cx="6586243" cy="3026631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5126183" y="3750830"/>
            <a:ext cx="5541820" cy="1964170"/>
          </a:xfrm>
          <a:prstGeom prst="roundRect">
            <a:avLst/>
          </a:prstGeom>
          <a:noFill/>
          <a:ln w="762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9" name="Picture 2" descr="ผลการค้นหารูปภาพสำหรับ k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208" y="3631665"/>
            <a:ext cx="755813" cy="55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36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7" grpId="0" animBg="1"/>
      <p:bldP spid="36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90657563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4918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TextBox 7"/>
          <p:cNvSpPr txBox="1"/>
          <p:nvPr/>
        </p:nvSpPr>
        <p:spPr>
          <a:xfrm rot="16200000">
            <a:off x="-1253040" y="3192362"/>
            <a:ext cx="3455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**Price per kcal in Baht</a:t>
            </a:r>
            <a:endParaRPr lang="th-TH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8800" y="6265333"/>
            <a:ext cx="5618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*EN is commercial formula</a:t>
            </a:r>
          </a:p>
          <a:p>
            <a:r>
              <a:rPr lang="en-US" sz="1400" dirty="0" smtClean="0"/>
              <a:t>**Estimation price from </a:t>
            </a:r>
            <a:r>
              <a:rPr lang="en-US" sz="1400" dirty="0" err="1" smtClean="0"/>
              <a:t>Maharaj</a:t>
            </a:r>
            <a:r>
              <a:rPr lang="en-US" sz="1400" dirty="0" smtClean="0"/>
              <a:t> </a:t>
            </a:r>
            <a:r>
              <a:rPr lang="en-US" sz="1400" dirty="0" err="1" smtClean="0"/>
              <a:t>Nakorn</a:t>
            </a:r>
            <a:r>
              <a:rPr lang="en-US" sz="1400" dirty="0" smtClean="0"/>
              <a:t> Chiang Mai Hospital 14 Nov 2016</a:t>
            </a:r>
            <a:endParaRPr lang="th-TH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688683" y="2997488"/>
            <a:ext cx="4531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PN : EN = 5 – 7: 1</a:t>
            </a:r>
            <a:endParaRPr lang="th-TH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89939" y="2397212"/>
            <a:ext cx="2500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Price ratio</a:t>
            </a:r>
            <a:endParaRPr lang="th-TH" sz="3600" b="1" dirty="0"/>
          </a:p>
        </p:txBody>
      </p:sp>
    </p:spTree>
    <p:extLst>
      <p:ext uri="{BB962C8B-B14F-4D97-AF65-F5344CB8AC3E}">
        <p14:creationId xmlns:p14="http://schemas.microsoft.com/office/powerpoint/2010/main" val="339729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82872586"/>
              </p:ext>
            </p:extLst>
          </p:nvPr>
        </p:nvGraphicFramePr>
        <p:xfrm>
          <a:off x="838200" y="117491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062851"/>
              </p:ext>
            </p:extLst>
          </p:nvPr>
        </p:nvGraphicFramePr>
        <p:xfrm>
          <a:off x="590560" y="1428750"/>
          <a:ext cx="11182351" cy="5429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0221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76840081"/>
              </p:ext>
            </p:extLst>
          </p:nvPr>
        </p:nvGraphicFramePr>
        <p:xfrm>
          <a:off x="1543051" y="1998663"/>
          <a:ext cx="9144000" cy="238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690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" b="53333"/>
          <a:stretch/>
        </p:blipFill>
        <p:spPr>
          <a:xfrm>
            <a:off x="1" y="1141312"/>
            <a:ext cx="12192000" cy="4426032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304804" y="4271944"/>
            <a:ext cx="6180319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4729144"/>
            <a:ext cx="6180317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85130" y="4271944"/>
            <a:ext cx="5503681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81936" y="5605444"/>
            <a:ext cx="12110064" cy="838200"/>
          </a:xfrm>
          <a:prstGeom prst="rect">
            <a:avLst/>
          </a:prstGeom>
          <a:solidFill>
            <a:srgbClr val="002060"/>
          </a:solidFill>
          <a:ln w="28575">
            <a:noFill/>
          </a:ln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FF00"/>
                </a:solidFill>
                <a:latin typeface="Calibri" pitchFamily="34" charset="0"/>
                <a:cs typeface="Angsana New" pitchFamily="18" charset="-34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UPC" panose="02020603050405020304" pitchFamily="18" charset="-34"/>
              </a:rPr>
              <a:t>If 2/4 “Yes”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UPC" panose="02020603050405020304" pitchFamily="18" charset="-34"/>
                <a:sym typeface="Wingdings" panose="05000000000000000000" pitchFamily="2" charset="2"/>
              </a:rPr>
              <a:t>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UPC" panose="02020603050405020304" pitchFamily="18" charset="-34"/>
              </a:rPr>
              <a:t> Nutrition Assessment 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ngsanaUPC" panose="02020603050405020304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85130" y="4744048"/>
            <a:ext cx="5503681" cy="457200"/>
          </a:xfrm>
          <a:prstGeom prst="rect">
            <a:avLst/>
          </a:prstGeom>
          <a:noFill/>
          <a:ln w="57150" cmpd="sng">
            <a:solidFill>
              <a:srgbClr val="00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pic>
        <p:nvPicPr>
          <p:cNvPr id="12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5585143" y="76212"/>
            <a:ext cx="1908032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9433793" y="76212"/>
            <a:ext cx="1908032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1366920" y="76212"/>
            <a:ext cx="1908032" cy="103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1200" y="6477019"/>
            <a:ext cx="1137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400" b="1" dirty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สมาคมผู้ให้อาหารทางหลอดเลือดดำและทางเดินอาหารแห่งประเทศ</a:t>
            </a:r>
            <a:r>
              <a:rPr lang="th-TH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ไทย </a:t>
            </a:r>
            <a:r>
              <a:rPr lang="en-US" sz="2400" b="1" dirty="0" smtClean="0">
                <a:solidFill>
                  <a:prstClr val="black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(SPENT)</a:t>
            </a:r>
            <a:endParaRPr lang="en-US" sz="2400" b="1" dirty="0">
              <a:solidFill>
                <a:prstClr val="black"/>
              </a:solidFill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389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127 Samitti Ch\SPENT\logo Spent 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6"/>
          <a:stretch/>
        </p:blipFill>
        <p:spPr bwMode="auto">
          <a:xfrm>
            <a:off x="3482279" y="3312"/>
            <a:ext cx="4948944" cy="268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541574"/>
            <a:ext cx="12192000" cy="12926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SPENT = </a:t>
            </a:r>
            <a:r>
              <a:rPr lang="en-US" sz="2600" b="1" dirty="0" smtClean="0">
                <a:solidFill>
                  <a:srgbClr val="0000CC"/>
                </a:solidFill>
                <a:cs typeface="Angsana New" pitchFamily="18" charset="-34"/>
              </a:rPr>
              <a:t>S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ociety of </a:t>
            </a:r>
            <a:r>
              <a:rPr lang="en-US" sz="2600" b="1" dirty="0" smtClean="0">
                <a:solidFill>
                  <a:srgbClr val="0000CC"/>
                </a:solidFill>
                <a:cs typeface="Angsana New" pitchFamily="18" charset="-34"/>
              </a:rPr>
              <a:t>P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arenteral and </a:t>
            </a:r>
            <a:r>
              <a:rPr lang="en-US" sz="2600" b="1" dirty="0" smtClean="0">
                <a:solidFill>
                  <a:srgbClr val="0000CC"/>
                </a:solidFill>
                <a:cs typeface="Angsana New" pitchFamily="18" charset="-34"/>
              </a:rPr>
              <a:t>E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nteral </a:t>
            </a:r>
            <a:r>
              <a:rPr lang="en-US" sz="2600" b="1" dirty="0" smtClean="0">
                <a:solidFill>
                  <a:srgbClr val="0000CC"/>
                </a:solidFill>
                <a:cs typeface="Angsana New" pitchFamily="18" charset="-34"/>
              </a:rPr>
              <a:t>N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utrition of </a:t>
            </a:r>
            <a:r>
              <a:rPr lang="en-US" sz="2600" b="1" dirty="0" smtClean="0">
                <a:solidFill>
                  <a:srgbClr val="0000CC"/>
                </a:solidFill>
                <a:cs typeface="Angsana New" pitchFamily="18" charset="-34"/>
              </a:rPr>
              <a:t>T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hailand</a:t>
            </a:r>
          </a:p>
          <a:p>
            <a:pPr algn="ctr"/>
            <a:r>
              <a:rPr lang="en-US" sz="2600" b="1" dirty="0">
                <a:solidFill>
                  <a:prstClr val="black"/>
                </a:solidFill>
                <a:cs typeface="Angsana New" pitchFamily="18" charset="-34"/>
              </a:rPr>
              <a:t> </a:t>
            </a:r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            =  </a:t>
            </a:r>
            <a:r>
              <a:rPr lang="th-TH" sz="2600" b="1" dirty="0" smtClean="0">
                <a:solidFill>
                  <a:prstClr val="black"/>
                </a:solidFill>
              </a:rPr>
              <a:t>สมาคมผู้ให้อาหารทางหลอดเลือดดำและทางเดินอาหารแห่งประเทศไทย</a:t>
            </a:r>
            <a:endParaRPr lang="en-US" sz="2600" b="1" dirty="0" smtClean="0">
              <a:solidFill>
                <a:prstClr val="black"/>
              </a:solidFill>
              <a:cs typeface="Angsana New" pitchFamily="18" charset="-34"/>
            </a:endParaRPr>
          </a:p>
          <a:p>
            <a:pPr algn="ctr"/>
            <a:r>
              <a:rPr lang="en-US" sz="2600" b="1" dirty="0" smtClean="0">
                <a:solidFill>
                  <a:prstClr val="black"/>
                </a:solidFill>
                <a:cs typeface="Angsana New" pitchFamily="18" charset="-34"/>
              </a:rPr>
              <a:t>(www.spent.or.th)</a:t>
            </a:r>
            <a:endParaRPr lang="en-US" sz="2600" b="1" dirty="0">
              <a:solidFill>
                <a:prstClr val="black"/>
              </a:solidFill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000" y="2514608"/>
            <a:ext cx="1168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cs typeface="Angsana New" pitchFamily="18" charset="-34"/>
              </a:rPr>
              <a:t>Nutrition Assessment endorsed by SPENT</a:t>
            </a:r>
            <a:r>
              <a:rPr lang="en-US" sz="4000" b="1" dirty="0">
                <a:solidFill>
                  <a:prstClr val="black"/>
                </a:solidFill>
                <a:cs typeface="Angsana New" pitchFamily="18" charset="-34"/>
              </a:rPr>
              <a:t>:</a:t>
            </a:r>
            <a:r>
              <a:rPr lang="en-US" sz="4000" b="1" dirty="0" smtClean="0">
                <a:solidFill>
                  <a:prstClr val="black"/>
                </a:solidFill>
                <a:cs typeface="Angsana New" pitchFamily="18" charset="-34"/>
              </a:rPr>
              <a:t>  </a:t>
            </a:r>
            <a:endParaRPr lang="en-US" sz="4000" b="1" dirty="0">
              <a:solidFill>
                <a:prstClr val="black"/>
              </a:solidFill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1872" y="3475030"/>
            <a:ext cx="8167693" cy="17543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prstClr val="black"/>
                </a:solidFill>
                <a:cs typeface="Angsana New" pitchFamily="18" charset="-34"/>
              </a:rPr>
              <a:t>NT (Nutrition Triage)    </a:t>
            </a:r>
            <a:r>
              <a:rPr lang="en-US" sz="3600" b="1" i="1" dirty="0" smtClean="0">
                <a:solidFill>
                  <a:prstClr val="black"/>
                </a:solidFill>
                <a:cs typeface="Angsana New" pitchFamily="18" charset="-34"/>
              </a:rPr>
              <a:t>or</a:t>
            </a: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prstClr val="black"/>
                </a:solidFill>
                <a:cs typeface="Angsana New" pitchFamily="18" charset="-34"/>
              </a:rPr>
              <a:t>NAF (Nutrition Alert Form)</a:t>
            </a:r>
            <a:endParaRPr lang="en-US" sz="3600" b="1" dirty="0">
              <a:solidFill>
                <a:prstClr val="black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0904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679" y="1"/>
            <a:ext cx="8065433" cy="6820963"/>
          </a:xfrm>
        </p:spPr>
      </p:pic>
    </p:spTree>
    <p:extLst>
      <p:ext uri="{BB962C8B-B14F-4D97-AF65-F5344CB8AC3E}">
        <p14:creationId xmlns:p14="http://schemas.microsoft.com/office/powerpoint/2010/main" val="24465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06420045"/>
              </p:ext>
            </p:extLst>
          </p:nvPr>
        </p:nvGraphicFramePr>
        <p:xfrm>
          <a:off x="1543051" y="1998663"/>
          <a:ext cx="9144000" cy="238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932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1" y="515147"/>
            <a:ext cx="11772900" cy="453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48" y="5298325"/>
            <a:ext cx="7559605" cy="4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9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15824210"/>
              </p:ext>
            </p:extLst>
          </p:nvPr>
        </p:nvGraphicFramePr>
        <p:xfrm>
          <a:off x="894028" y="155593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23347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03996" y="2870970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P&lt;0.05</a:t>
            </a:r>
            <a:endParaRPr lang="th-TH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665336" y="2669483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P&lt;0.05</a:t>
            </a:r>
            <a:endParaRPr lang="th-TH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321344" y="2287739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P&lt;0.05</a:t>
            </a:r>
            <a:endParaRPr lang="th-TH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2533" y="1693333"/>
            <a:ext cx="44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%</a:t>
            </a:r>
            <a:endParaRPr lang="th-TH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03600" y="1717877"/>
            <a:ext cx="5800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THAI-SICU study results: N=1,325</a:t>
            </a:r>
            <a:endParaRPr lang="th-TH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1596" y="6239959"/>
            <a:ext cx="492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Low risk =BNT 1-2; High risk = BNT 3-4</a:t>
            </a:r>
            <a:endParaRPr lang="th-TH" sz="2400" dirty="0"/>
          </a:p>
        </p:txBody>
      </p:sp>
      <p:sp>
        <p:nvSpPr>
          <p:cNvPr id="15" name="Rectangle 14"/>
          <p:cNvSpPr/>
          <p:nvPr/>
        </p:nvSpPr>
        <p:spPr>
          <a:xfrm>
            <a:off x="6115157" y="6317621"/>
            <a:ext cx="5839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i="0" u="none" baseline="0" dirty="0" err="1" smtClean="0"/>
              <a:t>Chittawatanarat</a:t>
            </a:r>
            <a:r>
              <a:rPr lang="en-US" sz="1800" b="0" i="0" u="none" baseline="0" dirty="0" smtClean="0"/>
              <a:t> K, et al. J Med </a:t>
            </a:r>
            <a:r>
              <a:rPr lang="en-US" sz="1800" b="0" i="0" u="none" baseline="0" dirty="0" err="1" smtClean="0"/>
              <a:t>Assoc</a:t>
            </a:r>
            <a:r>
              <a:rPr lang="en-US" sz="1800" b="0" i="0" u="none" baseline="0" dirty="0" smtClean="0"/>
              <a:t> Thai 2016;99:S184-92. </a:t>
            </a:r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31831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607500988"/>
              </p:ext>
            </p:extLst>
          </p:nvPr>
        </p:nvGraphicFramePr>
        <p:xfrm>
          <a:off x="876300" y="155593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Content Placeholder 6" descr="K:\research\2014_publication\03 HITAPP\Manuscript\Graph\Study flow_ed.tif"/>
          <p:cNvPicPr>
            <a:picLocks noGrp="1"/>
          </p:cNvPicPr>
          <p:nvPr>
            <p:ph sz="half"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48640" y="1409701"/>
            <a:ext cx="5181600" cy="544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951238" y="2113581"/>
            <a:ext cx="2947983" cy="208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K:\research\HITAPP\รายงานส่ง HITAPP\ข้อมูลดิบ\Pics\DSC_0017.JP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9120201" y="2241509"/>
            <a:ext cx="2918967" cy="1954020"/>
          </a:xfrm>
          <a:prstGeom prst="rect">
            <a:avLst/>
          </a:prstGeom>
          <a:noFill/>
        </p:spPr>
      </p:pic>
      <p:pic>
        <p:nvPicPr>
          <p:cNvPr id="10" name="Picture 3" descr="K:\research\HITAPP\รายงานส่ง HITAPP\ข้อมูลดิบ\Pics\DSC_002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06898" y="4380546"/>
            <a:ext cx="2872785" cy="1923104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691648" y="6488668"/>
            <a:ext cx="5500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i="0" u="none" baseline="0" dirty="0" err="1" smtClean="0"/>
              <a:t>Chittawatanarat</a:t>
            </a:r>
            <a:r>
              <a:rPr lang="en-US" sz="1800" b="0" i="0" u="none" baseline="0" dirty="0" smtClean="0"/>
              <a:t> K. et al, </a:t>
            </a:r>
            <a:r>
              <a:rPr lang="en-US" sz="1800" b="0" i="0" u="none" baseline="0" dirty="0" err="1" smtClean="0"/>
              <a:t>Clin</a:t>
            </a:r>
            <a:r>
              <a:rPr lang="en-US" sz="1800" b="0" i="0" u="none" baseline="0" dirty="0" smtClean="0"/>
              <a:t> </a:t>
            </a:r>
            <a:r>
              <a:rPr lang="en-US" sz="1800" b="0" i="0" u="none" baseline="0" dirty="0" err="1" smtClean="0"/>
              <a:t>Nutr</a:t>
            </a:r>
            <a:r>
              <a:rPr lang="en-US" sz="1800" b="0" i="0" u="none" baseline="0" dirty="0" smtClean="0"/>
              <a:t> ESPEN 2016;14:24-30. </a:t>
            </a:r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8478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4800" y="6412468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2000" dirty="0" err="1"/>
              <a:t>Clin</a:t>
            </a:r>
            <a:r>
              <a:rPr lang="en-US" sz="2000" dirty="0"/>
              <a:t> </a:t>
            </a:r>
            <a:r>
              <a:rPr lang="en-US" sz="2000" dirty="0" err="1"/>
              <a:t>Nutr</a:t>
            </a:r>
            <a:r>
              <a:rPr lang="en-US" sz="2000" dirty="0"/>
              <a:t>. 2016;14:24-30.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1"/>
          <a:stretch/>
        </p:blipFill>
        <p:spPr bwMode="auto">
          <a:xfrm>
            <a:off x="19" y="17"/>
            <a:ext cx="12191999" cy="641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6803" y="181914"/>
            <a:ext cx="2175508" cy="193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917159515"/>
              </p:ext>
            </p:extLst>
          </p:nvPr>
        </p:nvGraphicFramePr>
        <p:xfrm>
          <a:off x="838200" y="133367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000527"/>
              </p:ext>
            </p:extLst>
          </p:nvPr>
        </p:nvGraphicFramePr>
        <p:xfrm>
          <a:off x="50801" y="1490246"/>
          <a:ext cx="11772899" cy="4352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Rectangle 9"/>
          <p:cNvSpPr/>
          <p:nvPr/>
        </p:nvSpPr>
        <p:spPr>
          <a:xfrm>
            <a:off x="6725514" y="6488668"/>
            <a:ext cx="5500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i="0" u="none" baseline="0" dirty="0" err="1" smtClean="0"/>
              <a:t>Chittawatanarat</a:t>
            </a:r>
            <a:r>
              <a:rPr lang="en-US" sz="1800" b="0" i="0" u="none" baseline="0" dirty="0" smtClean="0"/>
              <a:t> K. et al, </a:t>
            </a:r>
            <a:r>
              <a:rPr lang="en-US" sz="1800" b="0" i="0" u="none" baseline="0" dirty="0" err="1" smtClean="0"/>
              <a:t>Clin</a:t>
            </a:r>
            <a:r>
              <a:rPr lang="en-US" sz="1800" b="0" i="0" u="none" baseline="0" dirty="0" smtClean="0"/>
              <a:t> </a:t>
            </a:r>
            <a:r>
              <a:rPr lang="en-US" sz="1800" b="0" i="0" u="none" baseline="0" dirty="0" err="1" smtClean="0"/>
              <a:t>Nutr</a:t>
            </a:r>
            <a:r>
              <a:rPr lang="en-US" sz="1800" b="0" i="0" u="none" baseline="0" dirty="0" smtClean="0"/>
              <a:t> ESPEN 2016;14:24-30. </a:t>
            </a:r>
            <a:endParaRPr lang="th-TH" sz="1800" dirty="0"/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168695786"/>
              </p:ext>
            </p:extLst>
          </p:nvPr>
        </p:nvGraphicFramePr>
        <p:xfrm>
          <a:off x="6999817" y="3810014"/>
          <a:ext cx="4605867" cy="1812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823" y="6199941"/>
            <a:ext cx="6590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*on focus group discussion and literature review on Thai-data</a:t>
            </a:r>
            <a:endParaRPr lang="th-TH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043675" y="5823313"/>
            <a:ext cx="6988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% of screening and assessment tools used in Thailand</a:t>
            </a:r>
            <a:endParaRPr lang="th-TH" sz="2400" b="1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733566" y="1962150"/>
            <a:ext cx="310515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12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24993574"/>
              </p:ext>
            </p:extLst>
          </p:nvPr>
        </p:nvGraphicFramePr>
        <p:xfrm>
          <a:off x="12" y="52917"/>
          <a:ext cx="12020551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1716100"/>
              </p:ext>
            </p:extLst>
          </p:nvPr>
        </p:nvGraphicFramePr>
        <p:xfrm>
          <a:off x="4" y="1290109"/>
          <a:ext cx="11982453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1"/>
                <a:gridCol w="3448051"/>
                <a:gridCol w="1752600"/>
                <a:gridCol w="2209800"/>
                <a:gridCol w="1270675"/>
                <a:gridCol w="1529676"/>
              </a:tblGrid>
              <a:tr h="370840">
                <a:tc>
                  <a:txBody>
                    <a:bodyPr/>
                    <a:lstStyle/>
                    <a:p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CS-OR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(95%</a:t>
                      </a:r>
                      <a:r>
                        <a:rPr lang="en-US" sz="2600" b="1" baseline="0" dirty="0" smtClean="0"/>
                        <a:t> CI)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P-value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Prefer</a:t>
                      </a:r>
                      <a:endParaRPr lang="th-TH" sz="2600" b="1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sz="2600" b="1" dirty="0" smtClean="0"/>
                        <a:t>Workload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Nurse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(11.1 - 22.7)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</a:t>
                      </a:r>
                      <a:endParaRPr lang="en-US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Physician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" indent="-635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(0.05 - 0.10)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Non-RSA</a:t>
                      </a:r>
                      <a:endParaRPr lang="en-US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sz="2600" b="1" dirty="0" smtClean="0"/>
                        <a:t>Work </a:t>
                      </a:r>
                      <a:br>
                        <a:rPr lang="en-US" sz="2600" b="1" dirty="0" smtClean="0"/>
                      </a:br>
                      <a:r>
                        <a:rPr lang="en-US" sz="2600" b="1" dirty="0" smtClean="0"/>
                        <a:t>process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Multidisciplinary</a:t>
                      </a:r>
                      <a:r>
                        <a:rPr lang="en-US" sz="2600" b="1" baseline="0" dirty="0" smtClean="0"/>
                        <a:t> team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2266</a:t>
                      </a:r>
                      <a:endParaRPr lang="en-US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(558 – 19091)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</a:t>
                      </a:r>
                      <a:endParaRPr lang="th-TH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Nutrition management</a:t>
                      </a:r>
                      <a:r>
                        <a:rPr lang="en-US" sz="2600" b="1" baseline="0" dirty="0" smtClean="0"/>
                        <a:t> guideline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(29.6 – 102.8)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</a:t>
                      </a:r>
                      <a:endParaRPr lang="th-TH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sz="2600" b="1" dirty="0" smtClean="0"/>
                        <a:t>Resource used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Enteral nutrition</a:t>
                      </a:r>
                      <a:r>
                        <a:rPr lang="en-US" sz="2600" b="1" baseline="0" dirty="0" smtClean="0"/>
                        <a:t> : </a:t>
                      </a:r>
                      <a:br>
                        <a:rPr lang="en-US" sz="2600" b="1" baseline="0" dirty="0" smtClean="0"/>
                      </a:br>
                      <a:r>
                        <a:rPr lang="en-US" sz="2600" b="1" baseline="0" dirty="0" smtClean="0"/>
                        <a:t>Hospital formula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(2.92 – 7.38)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</a:t>
                      </a:r>
                      <a:endParaRPr lang="th-TH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Enteral nutrition</a:t>
                      </a:r>
                      <a:r>
                        <a:rPr lang="en-US" sz="2600" b="1" baseline="0" dirty="0" smtClean="0"/>
                        <a:t> : </a:t>
                      </a:r>
                      <a:br>
                        <a:rPr lang="en-US" sz="2600" b="1" baseline="0" dirty="0" smtClean="0"/>
                      </a:br>
                      <a:r>
                        <a:rPr lang="en-US" sz="2600" b="1" baseline="0" dirty="0" smtClean="0"/>
                        <a:t>Commercial formula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(1.54  - 3.21)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RSA</a:t>
                      </a:r>
                      <a:endParaRPr lang="th-TH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1" dirty="0" smtClean="0"/>
                        <a:t>Parenteral nutrition</a:t>
                      </a:r>
                      <a:endParaRPr lang="th-TH" sz="2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(0.24 - 0.53)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&lt;0.01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Non-RSA</a:t>
                      </a:r>
                      <a:endParaRPr lang="th-TH" sz="2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691648" y="6488668"/>
            <a:ext cx="5500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i="0" u="none" baseline="0" dirty="0" err="1" smtClean="0"/>
              <a:t>Chittawatanarat</a:t>
            </a:r>
            <a:r>
              <a:rPr lang="en-US" sz="1800" b="0" i="0" u="none" baseline="0" dirty="0" smtClean="0"/>
              <a:t> K. et al, </a:t>
            </a:r>
            <a:r>
              <a:rPr lang="en-US" sz="1800" b="0" i="0" u="none" baseline="0" dirty="0" err="1" smtClean="0"/>
              <a:t>Clin</a:t>
            </a:r>
            <a:r>
              <a:rPr lang="en-US" sz="1800" b="0" i="0" u="none" baseline="0" dirty="0" smtClean="0"/>
              <a:t> </a:t>
            </a:r>
            <a:r>
              <a:rPr lang="en-US" sz="1800" b="0" i="0" u="none" baseline="0" dirty="0" err="1" smtClean="0"/>
              <a:t>Nutr</a:t>
            </a:r>
            <a:r>
              <a:rPr lang="en-US" sz="1800" b="0" i="0" u="none" baseline="0" dirty="0" smtClean="0"/>
              <a:t> ESPEN 2016;14:24-30. </a:t>
            </a:r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val="275000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95731036"/>
              </p:ext>
            </p:extLst>
          </p:nvPr>
        </p:nvGraphicFramePr>
        <p:xfrm>
          <a:off x="838200" y="365129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8865468"/>
              </p:ext>
            </p:extLst>
          </p:nvPr>
        </p:nvGraphicFramePr>
        <p:xfrm>
          <a:off x="933451" y="211137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0347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1469</TotalTime>
  <Words>2028</Words>
  <Application>Microsoft Office PowerPoint</Application>
  <PresentationFormat>Custom</PresentationFormat>
  <Paragraphs>368</Paragraphs>
  <Slides>27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Office Theme</vt:lpstr>
      <vt:lpstr>6_Office Theme</vt:lpstr>
      <vt:lpstr>1_Office Theme</vt:lpstr>
      <vt:lpstr>7_Office Theme</vt:lpstr>
      <vt:lpstr>2_Office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Algorithm for Delivery of Nutrition Therapy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Nutrition Screening and Assessment</dc:title>
  <dc:creator>kaweesak</dc:creator>
  <cp:lastModifiedBy>@ct</cp:lastModifiedBy>
  <cp:revision>40</cp:revision>
  <dcterms:created xsi:type="dcterms:W3CDTF">2016-11-13T22:27:23Z</dcterms:created>
  <dcterms:modified xsi:type="dcterms:W3CDTF">2017-08-17T01:07:29Z</dcterms:modified>
</cp:coreProperties>
</file>