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 ContentType="image/t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5.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6.xml" ContentType="application/vnd.openxmlformats-officedocument.theme+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theme/theme7.xml" ContentType="application/vnd.openxmlformats-officedocument.theme+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theme/theme8.xml" ContentType="application/vnd.openxmlformats-officedocument.theme+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theme/theme9.xml" ContentType="application/vnd.openxmlformats-officedocument.theme+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theme/theme10.xml" ContentType="application/vnd.openxmlformats-officedocument.theme+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theme/theme11.xml" ContentType="application/vnd.openxmlformats-officedocument.theme+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theme/theme12.xml" ContentType="application/vnd.openxmlformats-officedocument.theme+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theme/theme13.xml" ContentType="application/vnd.openxmlformats-officedocument.theme+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theme/theme14.xml" ContentType="application/vnd.openxmlformats-officedocument.theme+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theme/theme15.xml" ContentType="application/vnd.openxmlformats-officedocument.theme+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theme/theme16.xml" ContentType="application/vnd.openxmlformats-officedocument.theme+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theme/theme17.xml" ContentType="application/vnd.openxmlformats-officedocument.theme+xml"/>
  <Override PartName="/ppt/theme/theme1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 id="2147483684" r:id="rId4"/>
    <p:sldMasterId id="2147483697" r:id="rId5"/>
    <p:sldMasterId id="2147483710" r:id="rId6"/>
    <p:sldMasterId id="2147483723" r:id="rId7"/>
    <p:sldMasterId id="2147483736" r:id="rId8"/>
    <p:sldMasterId id="2147483749" r:id="rId9"/>
    <p:sldMasterId id="2147483762" r:id="rId10"/>
    <p:sldMasterId id="2147483774" r:id="rId11"/>
    <p:sldMasterId id="2147483786" r:id="rId12"/>
    <p:sldMasterId id="2147483800" r:id="rId13"/>
    <p:sldMasterId id="2147483814" r:id="rId14"/>
    <p:sldMasterId id="2147483828" r:id="rId15"/>
    <p:sldMasterId id="2147483843" r:id="rId16"/>
    <p:sldMasterId id="2147483855" r:id="rId17"/>
  </p:sldMasterIdLst>
  <p:notesMasterIdLst>
    <p:notesMasterId r:id="rId62"/>
  </p:notesMasterIdLst>
  <p:sldIdLst>
    <p:sldId id="262" r:id="rId18"/>
    <p:sldId id="263" r:id="rId19"/>
    <p:sldId id="264" r:id="rId20"/>
    <p:sldId id="265" r:id="rId21"/>
    <p:sldId id="266" r:id="rId22"/>
    <p:sldId id="267" r:id="rId23"/>
    <p:sldId id="268" r:id="rId24"/>
    <p:sldId id="269" r:id="rId25"/>
    <p:sldId id="271" r:id="rId26"/>
    <p:sldId id="270" r:id="rId27"/>
    <p:sldId id="273" r:id="rId28"/>
    <p:sldId id="272" r:id="rId29"/>
    <p:sldId id="274" r:id="rId30"/>
    <p:sldId id="275" r:id="rId31"/>
    <p:sldId id="276" r:id="rId32"/>
    <p:sldId id="277" r:id="rId33"/>
    <p:sldId id="298" r:id="rId34"/>
    <p:sldId id="256" r:id="rId35"/>
    <p:sldId id="257" r:id="rId36"/>
    <p:sldId id="258" r:id="rId37"/>
    <p:sldId id="259" r:id="rId38"/>
    <p:sldId id="261" r:id="rId39"/>
    <p:sldId id="279" r:id="rId40"/>
    <p:sldId id="280" r:id="rId41"/>
    <p:sldId id="281" r:id="rId42"/>
    <p:sldId id="282" r:id="rId43"/>
    <p:sldId id="286" r:id="rId44"/>
    <p:sldId id="283" r:id="rId45"/>
    <p:sldId id="284" r:id="rId46"/>
    <p:sldId id="287" r:id="rId47"/>
    <p:sldId id="288" r:id="rId48"/>
    <p:sldId id="289" r:id="rId49"/>
    <p:sldId id="285" r:id="rId50"/>
    <p:sldId id="290" r:id="rId51"/>
    <p:sldId id="291" r:id="rId52"/>
    <p:sldId id="292" r:id="rId53"/>
    <p:sldId id="293" r:id="rId54"/>
    <p:sldId id="295" r:id="rId55"/>
    <p:sldId id="296" r:id="rId56"/>
    <p:sldId id="297" r:id="rId57"/>
    <p:sldId id="300" r:id="rId58"/>
    <p:sldId id="294" r:id="rId59"/>
    <p:sldId id="299" r:id="rId60"/>
    <p:sldId id="301" r:id="rId6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F7EAE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56" d="100"/>
          <a:sy n="56" d="100"/>
        </p:scale>
        <p:origin x="-1776" y="-90"/>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2532"/>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 Target="slides/slide1.xml"/><Relationship Id="rId26" Type="http://schemas.openxmlformats.org/officeDocument/2006/relationships/slide" Target="slides/slide9.xml"/><Relationship Id="rId39" Type="http://schemas.openxmlformats.org/officeDocument/2006/relationships/slide" Target="slides/slide22.xml"/><Relationship Id="rId21" Type="http://schemas.openxmlformats.org/officeDocument/2006/relationships/slide" Target="slides/slide4.xml"/><Relationship Id="rId34" Type="http://schemas.openxmlformats.org/officeDocument/2006/relationships/slide" Target="slides/slide17.xml"/><Relationship Id="rId42" Type="http://schemas.openxmlformats.org/officeDocument/2006/relationships/slide" Target="slides/slide25.xml"/><Relationship Id="rId47" Type="http://schemas.openxmlformats.org/officeDocument/2006/relationships/slide" Target="slides/slide30.xml"/><Relationship Id="rId50" Type="http://schemas.openxmlformats.org/officeDocument/2006/relationships/slide" Target="slides/slide33.xml"/><Relationship Id="rId55" Type="http://schemas.openxmlformats.org/officeDocument/2006/relationships/slide" Target="slides/slide38.xml"/><Relationship Id="rId63" Type="http://schemas.openxmlformats.org/officeDocument/2006/relationships/presProps" Target="presProp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0" Type="http://schemas.openxmlformats.org/officeDocument/2006/relationships/slide" Target="slides/slide3.xml"/><Relationship Id="rId29" Type="http://schemas.openxmlformats.org/officeDocument/2006/relationships/slide" Target="slides/slide12.xml"/><Relationship Id="rId41" Type="http://schemas.openxmlformats.org/officeDocument/2006/relationships/slide" Target="slides/slide24.xml"/><Relationship Id="rId54" Type="http://schemas.openxmlformats.org/officeDocument/2006/relationships/slide" Target="slides/slide37.xml"/><Relationship Id="rId62"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7.xml"/><Relationship Id="rId32" Type="http://schemas.openxmlformats.org/officeDocument/2006/relationships/slide" Target="slides/slide15.xml"/><Relationship Id="rId37" Type="http://schemas.openxmlformats.org/officeDocument/2006/relationships/slide" Target="slides/slide20.xml"/><Relationship Id="rId40" Type="http://schemas.openxmlformats.org/officeDocument/2006/relationships/slide" Target="slides/slide23.xml"/><Relationship Id="rId45" Type="http://schemas.openxmlformats.org/officeDocument/2006/relationships/slide" Target="slides/slide28.xml"/><Relationship Id="rId53" Type="http://schemas.openxmlformats.org/officeDocument/2006/relationships/slide" Target="slides/slide36.xml"/><Relationship Id="rId58" Type="http://schemas.openxmlformats.org/officeDocument/2006/relationships/slide" Target="slides/slide41.xml"/><Relationship Id="rId66"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Master" Target="slideMasters/slideMaster15.xml"/><Relationship Id="rId23" Type="http://schemas.openxmlformats.org/officeDocument/2006/relationships/slide" Target="slides/slide6.xml"/><Relationship Id="rId28" Type="http://schemas.openxmlformats.org/officeDocument/2006/relationships/slide" Target="slides/slide11.xml"/><Relationship Id="rId36" Type="http://schemas.openxmlformats.org/officeDocument/2006/relationships/slide" Target="slides/slide19.xml"/><Relationship Id="rId49" Type="http://schemas.openxmlformats.org/officeDocument/2006/relationships/slide" Target="slides/slide32.xml"/><Relationship Id="rId57" Type="http://schemas.openxmlformats.org/officeDocument/2006/relationships/slide" Target="slides/slide40.xml"/><Relationship Id="rId61" Type="http://schemas.openxmlformats.org/officeDocument/2006/relationships/slide" Target="slides/slide44.xml"/><Relationship Id="rId10" Type="http://schemas.openxmlformats.org/officeDocument/2006/relationships/slideMaster" Target="slideMasters/slideMaster10.xml"/><Relationship Id="rId19" Type="http://schemas.openxmlformats.org/officeDocument/2006/relationships/slide" Target="slides/slide2.xml"/><Relationship Id="rId31" Type="http://schemas.openxmlformats.org/officeDocument/2006/relationships/slide" Target="slides/slide14.xml"/><Relationship Id="rId44" Type="http://schemas.openxmlformats.org/officeDocument/2006/relationships/slide" Target="slides/slide27.xml"/><Relationship Id="rId52" Type="http://schemas.openxmlformats.org/officeDocument/2006/relationships/slide" Target="slides/slide35.xml"/><Relationship Id="rId60" Type="http://schemas.openxmlformats.org/officeDocument/2006/relationships/slide" Target="slides/slide43.xml"/><Relationship Id="rId65"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 Target="slides/slide5.xml"/><Relationship Id="rId27" Type="http://schemas.openxmlformats.org/officeDocument/2006/relationships/slide" Target="slides/slide10.xml"/><Relationship Id="rId30" Type="http://schemas.openxmlformats.org/officeDocument/2006/relationships/slide" Target="slides/slide13.xml"/><Relationship Id="rId35" Type="http://schemas.openxmlformats.org/officeDocument/2006/relationships/slide" Target="slides/slide18.xml"/><Relationship Id="rId43" Type="http://schemas.openxmlformats.org/officeDocument/2006/relationships/slide" Target="slides/slide26.xml"/><Relationship Id="rId48" Type="http://schemas.openxmlformats.org/officeDocument/2006/relationships/slide" Target="slides/slide31.xml"/><Relationship Id="rId56" Type="http://schemas.openxmlformats.org/officeDocument/2006/relationships/slide" Target="slides/slide39.xml"/><Relationship Id="rId64" Type="http://schemas.openxmlformats.org/officeDocument/2006/relationships/viewProps" Target="viewProps.xml"/><Relationship Id="rId8" Type="http://schemas.openxmlformats.org/officeDocument/2006/relationships/slideMaster" Target="slideMasters/slideMaster8.xml"/><Relationship Id="rId51" Type="http://schemas.openxmlformats.org/officeDocument/2006/relationships/slide" Target="slides/slide34.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 Target="slides/slide8.xml"/><Relationship Id="rId33" Type="http://schemas.openxmlformats.org/officeDocument/2006/relationships/slide" Target="slides/slide16.xml"/><Relationship Id="rId38" Type="http://schemas.openxmlformats.org/officeDocument/2006/relationships/slide" Target="slides/slide21.xml"/><Relationship Id="rId46" Type="http://schemas.openxmlformats.org/officeDocument/2006/relationships/slide" Target="slides/slide29.xml"/><Relationship Id="rId59" Type="http://schemas.openxmlformats.org/officeDocument/2006/relationships/slide" Target="slides/slide4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1906870-5506-4DED-A050-F97C4635C55E}" type="datetimeFigureOut">
              <a:rPr lang="en-US" smtClean="0"/>
              <a:t>8/18/2017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0253D0D-B641-4D2B-98BC-7307A127444B}" type="slidenum">
              <a:rPr lang="en-US" smtClean="0"/>
              <a:t>‹#›</a:t>
            </a:fld>
            <a:endParaRPr lang="en-US"/>
          </a:p>
        </p:txBody>
      </p:sp>
    </p:spTree>
    <p:extLst>
      <p:ext uri="{BB962C8B-B14F-4D97-AF65-F5344CB8AC3E}">
        <p14:creationId xmlns:p14="http://schemas.microsoft.com/office/powerpoint/2010/main" val="42017188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th-TH" smtClean="0"/>
          </a:p>
        </p:txBody>
      </p:sp>
      <p:sp>
        <p:nvSpPr>
          <p:cNvPr id="870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cs typeface="Cordia New" pitchFamily="34" charset="-34"/>
              </a:defRPr>
            </a:lvl1pPr>
            <a:lvl2pPr marL="742950" indent="-285750">
              <a:defRPr>
                <a:solidFill>
                  <a:schemeClr val="tx1"/>
                </a:solidFill>
                <a:latin typeface="Calibri" pitchFamily="34" charset="0"/>
                <a:cs typeface="Cordia New" pitchFamily="34" charset="-34"/>
              </a:defRPr>
            </a:lvl2pPr>
            <a:lvl3pPr marL="1143000" indent="-228600">
              <a:defRPr>
                <a:solidFill>
                  <a:schemeClr val="tx1"/>
                </a:solidFill>
                <a:latin typeface="Calibri" pitchFamily="34" charset="0"/>
                <a:cs typeface="Cordia New" pitchFamily="34" charset="-34"/>
              </a:defRPr>
            </a:lvl3pPr>
            <a:lvl4pPr marL="1600200" indent="-228600">
              <a:defRPr>
                <a:solidFill>
                  <a:schemeClr val="tx1"/>
                </a:solidFill>
                <a:latin typeface="Calibri" pitchFamily="34" charset="0"/>
                <a:cs typeface="Cordia New" pitchFamily="34" charset="-34"/>
              </a:defRPr>
            </a:lvl4pPr>
            <a:lvl5pPr marL="2057400" indent="-228600">
              <a:defRPr>
                <a:solidFill>
                  <a:schemeClr val="tx1"/>
                </a:solidFill>
                <a:latin typeface="Calibri" pitchFamily="34" charset="0"/>
                <a:cs typeface="Cordia New" pitchFamily="34" charset="-34"/>
              </a:defRPr>
            </a:lvl5pPr>
            <a:lvl6pPr marL="2514600" indent="-228600" eaLnBrk="0" fontAlgn="base" hangingPunct="0">
              <a:spcBef>
                <a:spcPct val="30000"/>
              </a:spcBef>
              <a:spcAft>
                <a:spcPct val="0"/>
              </a:spcAft>
              <a:defRPr>
                <a:solidFill>
                  <a:schemeClr val="tx1"/>
                </a:solidFill>
                <a:latin typeface="Calibri" pitchFamily="34" charset="0"/>
                <a:cs typeface="Cordia New" pitchFamily="34" charset="-34"/>
              </a:defRPr>
            </a:lvl6pPr>
            <a:lvl7pPr marL="2971800" indent="-228600" eaLnBrk="0" fontAlgn="base" hangingPunct="0">
              <a:spcBef>
                <a:spcPct val="30000"/>
              </a:spcBef>
              <a:spcAft>
                <a:spcPct val="0"/>
              </a:spcAft>
              <a:defRPr>
                <a:solidFill>
                  <a:schemeClr val="tx1"/>
                </a:solidFill>
                <a:latin typeface="Calibri" pitchFamily="34" charset="0"/>
                <a:cs typeface="Cordia New" pitchFamily="34" charset="-34"/>
              </a:defRPr>
            </a:lvl7pPr>
            <a:lvl8pPr marL="3429000" indent="-228600" eaLnBrk="0" fontAlgn="base" hangingPunct="0">
              <a:spcBef>
                <a:spcPct val="30000"/>
              </a:spcBef>
              <a:spcAft>
                <a:spcPct val="0"/>
              </a:spcAft>
              <a:defRPr>
                <a:solidFill>
                  <a:schemeClr val="tx1"/>
                </a:solidFill>
                <a:latin typeface="Calibri" pitchFamily="34" charset="0"/>
                <a:cs typeface="Cordia New" pitchFamily="34" charset="-34"/>
              </a:defRPr>
            </a:lvl8pPr>
            <a:lvl9pPr marL="3886200" indent="-228600" eaLnBrk="0" fontAlgn="base" hangingPunct="0">
              <a:spcBef>
                <a:spcPct val="30000"/>
              </a:spcBef>
              <a:spcAft>
                <a:spcPct val="0"/>
              </a:spcAft>
              <a:defRPr>
                <a:solidFill>
                  <a:schemeClr val="tx1"/>
                </a:solidFill>
                <a:latin typeface="Calibri" pitchFamily="34" charset="0"/>
                <a:cs typeface="Cordia New" pitchFamily="34" charset="-34"/>
              </a:defRPr>
            </a:lvl9pPr>
          </a:lstStyle>
          <a:p>
            <a:fld id="{9D0119B0-EDF8-4EFA-A87F-8151273C4897}" type="slidenum">
              <a:rPr lang="th-TH" altLang="th-TH" smtClean="0">
                <a:solidFill>
                  <a:prstClr val="black"/>
                </a:solidFill>
              </a:rPr>
              <a:pPr/>
              <a:t>2</a:t>
            </a:fld>
            <a:endParaRPr lang="th-TH" altLang="th-TH" smtClean="0">
              <a:solidFill>
                <a:prstClr val="black"/>
              </a:solidFill>
            </a:endParaRPr>
          </a:p>
        </p:txBody>
      </p:sp>
    </p:spTree>
    <p:extLst>
      <p:ext uri="{BB962C8B-B14F-4D97-AF65-F5344CB8AC3E}">
        <p14:creationId xmlns:p14="http://schemas.microsoft.com/office/powerpoint/2010/main" val="11690219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th-TH" smtClean="0"/>
          </a:p>
        </p:txBody>
      </p:sp>
      <p:sp>
        <p:nvSpPr>
          <p:cNvPr id="931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cs typeface="Cordia New" pitchFamily="34" charset="-34"/>
              </a:defRPr>
            </a:lvl1pPr>
            <a:lvl2pPr marL="742950" indent="-285750">
              <a:defRPr>
                <a:solidFill>
                  <a:schemeClr val="tx1"/>
                </a:solidFill>
                <a:latin typeface="Calibri" pitchFamily="34" charset="0"/>
                <a:cs typeface="Cordia New" pitchFamily="34" charset="-34"/>
              </a:defRPr>
            </a:lvl2pPr>
            <a:lvl3pPr marL="1143000" indent="-228600">
              <a:defRPr>
                <a:solidFill>
                  <a:schemeClr val="tx1"/>
                </a:solidFill>
                <a:latin typeface="Calibri" pitchFamily="34" charset="0"/>
                <a:cs typeface="Cordia New" pitchFamily="34" charset="-34"/>
              </a:defRPr>
            </a:lvl3pPr>
            <a:lvl4pPr marL="1600200" indent="-228600">
              <a:defRPr>
                <a:solidFill>
                  <a:schemeClr val="tx1"/>
                </a:solidFill>
                <a:latin typeface="Calibri" pitchFamily="34" charset="0"/>
                <a:cs typeface="Cordia New" pitchFamily="34" charset="-34"/>
              </a:defRPr>
            </a:lvl4pPr>
            <a:lvl5pPr marL="2057400" indent="-228600">
              <a:defRPr>
                <a:solidFill>
                  <a:schemeClr val="tx1"/>
                </a:solidFill>
                <a:latin typeface="Calibri" pitchFamily="34" charset="0"/>
                <a:cs typeface="Cordia New" pitchFamily="34" charset="-34"/>
              </a:defRPr>
            </a:lvl5pPr>
            <a:lvl6pPr marL="2514600" indent="-228600" eaLnBrk="0" fontAlgn="base" hangingPunct="0">
              <a:spcBef>
                <a:spcPct val="30000"/>
              </a:spcBef>
              <a:spcAft>
                <a:spcPct val="0"/>
              </a:spcAft>
              <a:defRPr>
                <a:solidFill>
                  <a:schemeClr val="tx1"/>
                </a:solidFill>
                <a:latin typeface="Calibri" pitchFamily="34" charset="0"/>
                <a:cs typeface="Cordia New" pitchFamily="34" charset="-34"/>
              </a:defRPr>
            </a:lvl6pPr>
            <a:lvl7pPr marL="2971800" indent="-228600" eaLnBrk="0" fontAlgn="base" hangingPunct="0">
              <a:spcBef>
                <a:spcPct val="30000"/>
              </a:spcBef>
              <a:spcAft>
                <a:spcPct val="0"/>
              </a:spcAft>
              <a:defRPr>
                <a:solidFill>
                  <a:schemeClr val="tx1"/>
                </a:solidFill>
                <a:latin typeface="Calibri" pitchFamily="34" charset="0"/>
                <a:cs typeface="Cordia New" pitchFamily="34" charset="-34"/>
              </a:defRPr>
            </a:lvl7pPr>
            <a:lvl8pPr marL="3429000" indent="-228600" eaLnBrk="0" fontAlgn="base" hangingPunct="0">
              <a:spcBef>
                <a:spcPct val="30000"/>
              </a:spcBef>
              <a:spcAft>
                <a:spcPct val="0"/>
              </a:spcAft>
              <a:defRPr>
                <a:solidFill>
                  <a:schemeClr val="tx1"/>
                </a:solidFill>
                <a:latin typeface="Calibri" pitchFamily="34" charset="0"/>
                <a:cs typeface="Cordia New" pitchFamily="34" charset="-34"/>
              </a:defRPr>
            </a:lvl8pPr>
            <a:lvl9pPr marL="3886200" indent="-228600" eaLnBrk="0" fontAlgn="base" hangingPunct="0">
              <a:spcBef>
                <a:spcPct val="30000"/>
              </a:spcBef>
              <a:spcAft>
                <a:spcPct val="0"/>
              </a:spcAft>
              <a:defRPr>
                <a:solidFill>
                  <a:schemeClr val="tx1"/>
                </a:solidFill>
                <a:latin typeface="Calibri" pitchFamily="34" charset="0"/>
                <a:cs typeface="Cordia New" pitchFamily="34" charset="-34"/>
              </a:defRPr>
            </a:lvl9pPr>
          </a:lstStyle>
          <a:p>
            <a:fld id="{3B2F812D-E3A8-4A5A-ADC8-D64EA43CD1C6}" type="slidenum">
              <a:rPr lang="th-TH" altLang="th-TH" smtClean="0">
                <a:solidFill>
                  <a:prstClr val="black"/>
                </a:solidFill>
              </a:rPr>
              <a:pPr/>
              <a:t>16</a:t>
            </a:fld>
            <a:endParaRPr lang="th-TH" altLang="th-TH" smtClean="0">
              <a:solidFill>
                <a:prstClr val="black"/>
              </a:solidFill>
            </a:endParaRPr>
          </a:p>
        </p:txBody>
      </p:sp>
    </p:spTree>
    <p:extLst>
      <p:ext uri="{BB962C8B-B14F-4D97-AF65-F5344CB8AC3E}">
        <p14:creationId xmlns:p14="http://schemas.microsoft.com/office/powerpoint/2010/main" val="36385194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Once the presence of malnutrition is established, or it becomes clear that the patient will not be able to maintain adequate nutrition, nutritional intervention may include oral supplementation, enteral (tube) feeding, or parenteral (intravenous) feeding. </a:t>
            </a:r>
            <a:endParaRPr lang="en-US" dirty="0"/>
          </a:p>
        </p:txBody>
      </p:sp>
      <p:sp>
        <p:nvSpPr>
          <p:cNvPr id="4" name="Slide Number Placeholder 3"/>
          <p:cNvSpPr>
            <a:spLocks noGrp="1"/>
          </p:cNvSpPr>
          <p:nvPr>
            <p:ph type="sldNum" sz="quarter" idx="10"/>
          </p:nvPr>
        </p:nvSpPr>
        <p:spPr/>
        <p:txBody>
          <a:bodyPr/>
          <a:lstStyle/>
          <a:p>
            <a:fld id="{50A9CC27-F421-4739-9E7E-BC653C99D9CD}" type="slidenum">
              <a:rPr lang="en-US" smtClean="0">
                <a:solidFill>
                  <a:prstClr val="black"/>
                </a:solidFill>
              </a:rPr>
              <a:pPr/>
              <a:t>17</a:t>
            </a:fld>
            <a:endParaRPr lang="en-US">
              <a:solidFill>
                <a:prstClr val="black"/>
              </a:solidFill>
            </a:endParaRPr>
          </a:p>
        </p:txBody>
      </p:sp>
    </p:spTree>
    <p:extLst>
      <p:ext uri="{BB962C8B-B14F-4D97-AF65-F5344CB8AC3E}">
        <p14:creationId xmlns:p14="http://schemas.microsoft.com/office/powerpoint/2010/main" val="6535900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171450" indent="-171450">
              <a:buFont typeface="Arial" pitchFamily="34" charset="0"/>
              <a:buChar char="•"/>
            </a:pPr>
            <a:r>
              <a:rPr lang="en-US" dirty="0" smtClean="0"/>
              <a:t>Nutrition screen</a:t>
            </a:r>
          </a:p>
          <a:p>
            <a:pPr marL="628650" lvl="1" indent="-171450">
              <a:buFont typeface="Calibri" pitchFamily="34" charset="0"/>
              <a:buChar char="―"/>
            </a:pPr>
            <a:r>
              <a:rPr lang="en-US" dirty="0" smtClean="0"/>
              <a:t>Acute care: within 24 </a:t>
            </a:r>
            <a:r>
              <a:rPr lang="en-US" dirty="0" err="1" smtClean="0"/>
              <a:t>hrs</a:t>
            </a:r>
            <a:endParaRPr lang="en-US" dirty="0" smtClean="0"/>
          </a:p>
          <a:p>
            <a:pPr marL="628650" lvl="1" indent="-171450">
              <a:buFont typeface="Calibri" pitchFamily="34" charset="0"/>
              <a:buChar char="―"/>
            </a:pPr>
            <a:r>
              <a:rPr lang="en-US" dirty="0" smtClean="0"/>
              <a:t>Long-term care: on admission and within 14</a:t>
            </a:r>
            <a:r>
              <a:rPr lang="en-US" baseline="0" dirty="0" smtClean="0"/>
              <a:t> days of admission</a:t>
            </a:r>
          </a:p>
          <a:p>
            <a:pPr marL="628650" lvl="1" indent="-171450">
              <a:buFont typeface="Calibri" pitchFamily="34" charset="0"/>
              <a:buChar char="―"/>
            </a:pPr>
            <a:r>
              <a:rPr lang="en-US" baseline="0" dirty="0" smtClean="0"/>
              <a:t>Home care: on initial RN visit</a:t>
            </a:r>
            <a:endParaRPr lang="en-US" dirty="0" smtClean="0"/>
          </a:p>
          <a:p>
            <a:pPr marL="171450" indent="-171450">
              <a:buFont typeface="Arial" pitchFamily="34" charset="0"/>
              <a:buChar char="•"/>
            </a:pPr>
            <a:r>
              <a:rPr lang="en-US" dirty="0" smtClean="0"/>
              <a:t>Nutritionally-at-risk</a:t>
            </a:r>
          </a:p>
          <a:p>
            <a:pPr marL="171450" indent="-171450">
              <a:buFont typeface="Arial" pitchFamily="34" charset="0"/>
              <a:buChar char="•"/>
            </a:pPr>
            <a:r>
              <a:rPr lang="en-US" dirty="0" smtClean="0"/>
              <a:t>Nutrition</a:t>
            </a:r>
            <a:r>
              <a:rPr lang="en-US" baseline="0" dirty="0" smtClean="0"/>
              <a:t> assessment</a:t>
            </a:r>
          </a:p>
          <a:p>
            <a:pPr marL="628650" lvl="1" indent="-171450">
              <a:buFont typeface="Calibri" pitchFamily="34" charset="0"/>
              <a:buChar char="-"/>
            </a:pPr>
            <a:r>
              <a:rPr lang="en-US" baseline="0" dirty="0" smtClean="0"/>
              <a:t>Review of nutrition history</a:t>
            </a:r>
          </a:p>
          <a:p>
            <a:pPr marL="628650" lvl="1" indent="-171450">
              <a:buFont typeface="Calibri" pitchFamily="34" charset="0"/>
              <a:buChar char="-"/>
            </a:pPr>
            <a:r>
              <a:rPr lang="en-US" baseline="0" dirty="0" smtClean="0"/>
              <a:t>Nutritionally focused physical exam</a:t>
            </a:r>
          </a:p>
          <a:p>
            <a:pPr marL="628650" lvl="1" indent="-171450">
              <a:buFont typeface="Calibri" pitchFamily="34" charset="0"/>
              <a:buChar char="-"/>
            </a:pPr>
            <a:r>
              <a:rPr lang="en-US" baseline="0" dirty="0" smtClean="0"/>
              <a:t>Evaluation of anthropometric data, biochemical indices of nutrition status</a:t>
            </a:r>
          </a:p>
          <a:p>
            <a:pPr marL="628650" lvl="1" indent="-171450">
              <a:buFont typeface="Calibri" pitchFamily="34" charset="0"/>
              <a:buChar char="-"/>
            </a:pPr>
            <a:r>
              <a:rPr lang="en-US" baseline="0" dirty="0" smtClean="0"/>
              <a:t>Review of clinical status</a:t>
            </a:r>
          </a:p>
          <a:p>
            <a:pPr marL="171450" indent="-171450">
              <a:buFont typeface="Arial" pitchFamily="34" charset="0"/>
              <a:buChar char="•"/>
            </a:pPr>
            <a:r>
              <a:rPr lang="en-US" baseline="0" dirty="0" smtClean="0"/>
              <a:t>Develop nutrition care plan based on</a:t>
            </a:r>
          </a:p>
          <a:p>
            <a:pPr marL="628650" lvl="1" indent="-171450">
              <a:buFont typeface="Calibri" pitchFamily="34" charset="0"/>
              <a:buChar char="-"/>
            </a:pPr>
            <a:r>
              <a:rPr lang="en-US" baseline="0" dirty="0" smtClean="0"/>
              <a:t>An interdisciplinary approach</a:t>
            </a:r>
          </a:p>
          <a:p>
            <a:pPr marL="628650" lvl="1" indent="-171450">
              <a:buFont typeface="Calibri" pitchFamily="34" charset="0"/>
              <a:buChar char="-"/>
            </a:pPr>
            <a:r>
              <a:rPr lang="en-US" baseline="0" dirty="0" smtClean="0"/>
              <a:t>Objective of care, including: immediate and long term goals of nutrition therapy, educational needs, discharge planning, and/or home training</a:t>
            </a:r>
          </a:p>
          <a:p>
            <a:pPr marL="628650" lvl="1" indent="-171450">
              <a:buFont typeface="Calibri" pitchFamily="34" charset="0"/>
              <a:buChar char="-"/>
            </a:pPr>
            <a:r>
              <a:rPr lang="en-US" baseline="0" dirty="0" smtClean="0"/>
              <a:t>Design of nutrition prescription</a:t>
            </a:r>
          </a:p>
          <a:p>
            <a:pPr marL="628650" lvl="1" indent="-171450">
              <a:buFont typeface="Calibri" pitchFamily="34" charset="0"/>
              <a:buChar char="-"/>
            </a:pPr>
            <a:r>
              <a:rPr lang="en-US" baseline="0" dirty="0" smtClean="0"/>
              <a:t>Enteral and parenteral nutrition support </a:t>
            </a:r>
            <a:r>
              <a:rPr lang="en-US" baseline="0" dirty="0" err="1" smtClean="0"/>
              <a:t>p’ways</a:t>
            </a:r>
            <a:endParaRPr lang="en-US" dirty="0" smtClean="0"/>
          </a:p>
          <a:p>
            <a:pPr marL="171450" indent="-171450">
              <a:buFont typeface="Arial" pitchFamily="34" charset="0"/>
              <a:buChar char="•"/>
            </a:pPr>
            <a:r>
              <a:rPr lang="en-US" baseline="0" dirty="0" smtClean="0"/>
              <a:t>Reassessment based on:</a:t>
            </a:r>
          </a:p>
          <a:p>
            <a:pPr marL="628650" lvl="1" indent="-171450">
              <a:buFont typeface="Calibri" pitchFamily="34" charset="0"/>
              <a:buChar char="-"/>
            </a:pPr>
            <a:r>
              <a:rPr lang="en-US" baseline="0" dirty="0" smtClean="0"/>
              <a:t>Change in clinical status</a:t>
            </a:r>
          </a:p>
          <a:p>
            <a:pPr marL="628650" lvl="1" indent="-171450">
              <a:buFont typeface="Calibri" pitchFamily="34" charset="0"/>
              <a:buChar char="-"/>
            </a:pPr>
            <a:r>
              <a:rPr lang="en-US" baseline="0" dirty="0" smtClean="0"/>
              <a:t>Enteral and parenteral nutrition support </a:t>
            </a:r>
            <a:r>
              <a:rPr lang="en-US" baseline="0" dirty="0" err="1" smtClean="0"/>
              <a:t>p’ways</a:t>
            </a:r>
            <a:endParaRPr lang="en-US" baseline="0" dirty="0" smtClean="0"/>
          </a:p>
          <a:p>
            <a:pPr marL="628650" lvl="1" indent="-171450">
              <a:buFont typeface="Calibri" pitchFamily="34" charset="0"/>
              <a:buChar char="-"/>
            </a:pPr>
            <a:r>
              <a:rPr lang="en-US" baseline="0" dirty="0" smtClean="0"/>
              <a:t>Organization protocol</a:t>
            </a:r>
          </a:p>
          <a:p>
            <a:pPr marL="171450" lvl="0" indent="-171450">
              <a:buFont typeface="Arial" pitchFamily="34" charset="0"/>
              <a:buChar char="•"/>
            </a:pPr>
            <a:r>
              <a:rPr lang="en-US" baseline="0" dirty="0" smtClean="0"/>
              <a:t>Nutrition monitoring</a:t>
            </a:r>
          </a:p>
        </p:txBody>
      </p:sp>
      <p:sp>
        <p:nvSpPr>
          <p:cNvPr id="4" name="Slide Number Placeholder 3"/>
          <p:cNvSpPr>
            <a:spLocks noGrp="1"/>
          </p:cNvSpPr>
          <p:nvPr>
            <p:ph type="sldNum" sz="quarter" idx="10"/>
          </p:nvPr>
        </p:nvSpPr>
        <p:spPr/>
        <p:txBody>
          <a:bodyPr/>
          <a:lstStyle/>
          <a:p>
            <a:fld id="{1BAC04E5-4111-4196-9C78-F71B51CD7AC3}" type="slidenum">
              <a:rPr lang="en-US" smtClean="0">
                <a:solidFill>
                  <a:prstClr val="black"/>
                </a:solidFill>
              </a:rPr>
              <a:pPr/>
              <a:t>18</a:t>
            </a:fld>
            <a:endParaRPr lang="en-US">
              <a:solidFill>
                <a:prstClr val="black"/>
              </a:solidFill>
            </a:endParaRPr>
          </a:p>
        </p:txBody>
      </p:sp>
    </p:spTree>
    <p:extLst>
      <p:ext uri="{BB962C8B-B14F-4D97-AF65-F5344CB8AC3E}">
        <p14:creationId xmlns:p14="http://schemas.microsoft.com/office/powerpoint/2010/main" val="29631349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smtClean="0"/>
              <a:t>In spite of an appropriate non-protein energy intake, protein degradation &gt; protein synthesis in critical illness</a:t>
            </a:r>
          </a:p>
          <a:p>
            <a:endParaRPr lang="en-US" dirty="0"/>
          </a:p>
        </p:txBody>
      </p:sp>
      <p:sp>
        <p:nvSpPr>
          <p:cNvPr id="4" name="Slide Number Placeholder 3"/>
          <p:cNvSpPr>
            <a:spLocks noGrp="1"/>
          </p:cNvSpPr>
          <p:nvPr>
            <p:ph type="sldNum" sz="quarter" idx="10"/>
          </p:nvPr>
        </p:nvSpPr>
        <p:spPr/>
        <p:txBody>
          <a:bodyPr/>
          <a:lstStyle/>
          <a:p>
            <a:pPr>
              <a:defRPr/>
            </a:pPr>
            <a:fld id="{227CD2EC-B24F-4240-B20C-EEAB3BB9485C}" type="slidenum">
              <a:rPr lang="en-US" smtClean="0">
                <a:solidFill>
                  <a:prstClr val="black"/>
                </a:solidFill>
              </a:rPr>
              <a:pPr>
                <a:defRPr/>
              </a:pPr>
              <a:t>20</a:t>
            </a:fld>
            <a:endParaRPr lang="th-TH">
              <a:solidFill>
                <a:prstClr val="black"/>
              </a:solidFill>
            </a:endParaRPr>
          </a:p>
        </p:txBody>
      </p:sp>
    </p:spTree>
    <p:extLst>
      <p:ext uri="{BB962C8B-B14F-4D97-AF65-F5344CB8AC3E}">
        <p14:creationId xmlns:p14="http://schemas.microsoft.com/office/powerpoint/2010/main" val="42005891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spite of an appropriate non-protein energy intake, protein degradation &gt; protein synthesis in critical illness</a:t>
            </a:r>
          </a:p>
          <a:p>
            <a:endParaRPr lang="en-US" dirty="0"/>
          </a:p>
        </p:txBody>
      </p:sp>
      <p:sp>
        <p:nvSpPr>
          <p:cNvPr id="4" name="Slide Number Placeholder 3"/>
          <p:cNvSpPr>
            <a:spLocks noGrp="1"/>
          </p:cNvSpPr>
          <p:nvPr>
            <p:ph type="sldNum" sz="quarter" idx="10"/>
          </p:nvPr>
        </p:nvSpPr>
        <p:spPr/>
        <p:txBody>
          <a:bodyPr/>
          <a:lstStyle/>
          <a:p>
            <a:pPr>
              <a:defRPr/>
            </a:pPr>
            <a:fld id="{227CD2EC-B24F-4240-B20C-EEAB3BB9485C}" type="slidenum">
              <a:rPr lang="en-US" smtClean="0">
                <a:solidFill>
                  <a:prstClr val="black"/>
                </a:solidFill>
              </a:rPr>
              <a:pPr>
                <a:defRPr/>
              </a:pPr>
              <a:t>23</a:t>
            </a:fld>
            <a:endParaRPr lang="th-TH">
              <a:solidFill>
                <a:prstClr val="black"/>
              </a:solidFill>
            </a:endParaRPr>
          </a:p>
        </p:txBody>
      </p:sp>
    </p:spTree>
    <p:extLst>
      <p:ext uri="{BB962C8B-B14F-4D97-AF65-F5344CB8AC3E}">
        <p14:creationId xmlns:p14="http://schemas.microsoft.com/office/powerpoint/2010/main" val="42005891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spite of an appropriate non-protein energy intake, protein degradation &gt; protein synthesis in critical illness</a:t>
            </a:r>
          </a:p>
          <a:p>
            <a:endParaRPr lang="en-US" dirty="0"/>
          </a:p>
        </p:txBody>
      </p:sp>
      <p:sp>
        <p:nvSpPr>
          <p:cNvPr id="4" name="Slide Number Placeholder 3"/>
          <p:cNvSpPr>
            <a:spLocks noGrp="1"/>
          </p:cNvSpPr>
          <p:nvPr>
            <p:ph type="sldNum" sz="quarter" idx="10"/>
          </p:nvPr>
        </p:nvSpPr>
        <p:spPr/>
        <p:txBody>
          <a:bodyPr/>
          <a:lstStyle/>
          <a:p>
            <a:pPr>
              <a:defRPr/>
            </a:pPr>
            <a:fld id="{227CD2EC-B24F-4240-B20C-EEAB3BB9485C}" type="slidenum">
              <a:rPr lang="en-US" smtClean="0">
                <a:solidFill>
                  <a:prstClr val="black"/>
                </a:solidFill>
              </a:rPr>
              <a:pPr>
                <a:defRPr/>
              </a:pPr>
              <a:t>24</a:t>
            </a:fld>
            <a:endParaRPr lang="th-TH">
              <a:solidFill>
                <a:prstClr val="black"/>
              </a:solidFill>
            </a:endParaRPr>
          </a:p>
        </p:txBody>
      </p:sp>
    </p:spTree>
    <p:extLst>
      <p:ext uri="{BB962C8B-B14F-4D97-AF65-F5344CB8AC3E}">
        <p14:creationId xmlns:p14="http://schemas.microsoft.com/office/powerpoint/2010/main" val="42005891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spite of an appropriate non-protein energy intake, protein degradation &gt; protein synthesis in critical illness</a:t>
            </a:r>
          </a:p>
          <a:p>
            <a:endParaRPr lang="en-US" dirty="0"/>
          </a:p>
        </p:txBody>
      </p:sp>
      <p:sp>
        <p:nvSpPr>
          <p:cNvPr id="4" name="Slide Number Placeholder 3"/>
          <p:cNvSpPr>
            <a:spLocks noGrp="1"/>
          </p:cNvSpPr>
          <p:nvPr>
            <p:ph type="sldNum" sz="quarter" idx="10"/>
          </p:nvPr>
        </p:nvSpPr>
        <p:spPr/>
        <p:txBody>
          <a:bodyPr/>
          <a:lstStyle/>
          <a:p>
            <a:pPr>
              <a:defRPr/>
            </a:pPr>
            <a:fld id="{227CD2EC-B24F-4240-B20C-EEAB3BB9485C}" type="slidenum">
              <a:rPr lang="en-US" smtClean="0">
                <a:solidFill>
                  <a:prstClr val="black"/>
                </a:solidFill>
              </a:rPr>
              <a:pPr>
                <a:defRPr/>
              </a:pPr>
              <a:t>25</a:t>
            </a:fld>
            <a:endParaRPr lang="th-TH">
              <a:solidFill>
                <a:prstClr val="black"/>
              </a:solidFill>
            </a:endParaRPr>
          </a:p>
        </p:txBody>
      </p:sp>
    </p:spTree>
    <p:extLst>
      <p:ext uri="{BB962C8B-B14F-4D97-AF65-F5344CB8AC3E}">
        <p14:creationId xmlns:p14="http://schemas.microsoft.com/office/powerpoint/2010/main" val="42005891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th-TH" dirty="0" smtClean="0"/>
              <a:t>ถ้าคิด</a:t>
            </a:r>
            <a:r>
              <a:rPr lang="th-TH" baseline="0" dirty="0" smtClean="0"/>
              <a:t> </a:t>
            </a:r>
            <a:r>
              <a:rPr lang="en-US" baseline="0" dirty="0" smtClean="0"/>
              <a:t>75% (300x4x1.5) = 1,350 mL  XXXXXX</a:t>
            </a:r>
            <a:endParaRPr lang="en-US" dirty="0"/>
          </a:p>
        </p:txBody>
      </p:sp>
      <p:sp>
        <p:nvSpPr>
          <p:cNvPr id="4" name="Slide Number Placeholder 3"/>
          <p:cNvSpPr>
            <a:spLocks noGrp="1"/>
          </p:cNvSpPr>
          <p:nvPr>
            <p:ph type="sldNum" sz="quarter" idx="10"/>
          </p:nvPr>
        </p:nvSpPr>
        <p:spPr/>
        <p:txBody>
          <a:bodyPr/>
          <a:lstStyle/>
          <a:p>
            <a:fld id="{1BAC04E5-4111-4196-9C78-F71B51CD7AC3}" type="slidenum">
              <a:rPr lang="en-US" smtClean="0">
                <a:solidFill>
                  <a:prstClr val="black"/>
                </a:solidFill>
              </a:rPr>
              <a:pPr/>
              <a:t>35</a:t>
            </a:fld>
            <a:endParaRPr lang="en-US">
              <a:solidFill>
                <a:prstClr val="black"/>
              </a:solidFill>
            </a:endParaRPr>
          </a:p>
        </p:txBody>
      </p:sp>
    </p:spTree>
    <p:extLst>
      <p:ext uri="{BB962C8B-B14F-4D97-AF65-F5344CB8AC3E}">
        <p14:creationId xmlns:p14="http://schemas.microsoft.com/office/powerpoint/2010/main" val="2865728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90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th-TH" smtClean="0"/>
          </a:p>
        </p:txBody>
      </p:sp>
      <p:sp>
        <p:nvSpPr>
          <p:cNvPr id="890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cs typeface="Cordia New" pitchFamily="34" charset="-34"/>
              </a:defRPr>
            </a:lvl1pPr>
            <a:lvl2pPr marL="742950" indent="-285750">
              <a:defRPr>
                <a:solidFill>
                  <a:schemeClr val="tx1"/>
                </a:solidFill>
                <a:latin typeface="Calibri" pitchFamily="34" charset="0"/>
                <a:cs typeface="Cordia New" pitchFamily="34" charset="-34"/>
              </a:defRPr>
            </a:lvl2pPr>
            <a:lvl3pPr marL="1143000" indent="-228600">
              <a:defRPr>
                <a:solidFill>
                  <a:schemeClr val="tx1"/>
                </a:solidFill>
                <a:latin typeface="Calibri" pitchFamily="34" charset="0"/>
                <a:cs typeface="Cordia New" pitchFamily="34" charset="-34"/>
              </a:defRPr>
            </a:lvl3pPr>
            <a:lvl4pPr marL="1600200" indent="-228600">
              <a:defRPr>
                <a:solidFill>
                  <a:schemeClr val="tx1"/>
                </a:solidFill>
                <a:latin typeface="Calibri" pitchFamily="34" charset="0"/>
                <a:cs typeface="Cordia New" pitchFamily="34" charset="-34"/>
              </a:defRPr>
            </a:lvl4pPr>
            <a:lvl5pPr marL="2057400" indent="-228600">
              <a:defRPr>
                <a:solidFill>
                  <a:schemeClr val="tx1"/>
                </a:solidFill>
                <a:latin typeface="Calibri" pitchFamily="34" charset="0"/>
                <a:cs typeface="Cordia New" pitchFamily="34" charset="-34"/>
              </a:defRPr>
            </a:lvl5pPr>
            <a:lvl6pPr marL="2514600" indent="-228600" eaLnBrk="0" fontAlgn="base" hangingPunct="0">
              <a:spcBef>
                <a:spcPct val="30000"/>
              </a:spcBef>
              <a:spcAft>
                <a:spcPct val="0"/>
              </a:spcAft>
              <a:defRPr>
                <a:solidFill>
                  <a:schemeClr val="tx1"/>
                </a:solidFill>
                <a:latin typeface="Calibri" pitchFamily="34" charset="0"/>
                <a:cs typeface="Cordia New" pitchFamily="34" charset="-34"/>
              </a:defRPr>
            </a:lvl6pPr>
            <a:lvl7pPr marL="2971800" indent="-228600" eaLnBrk="0" fontAlgn="base" hangingPunct="0">
              <a:spcBef>
                <a:spcPct val="30000"/>
              </a:spcBef>
              <a:spcAft>
                <a:spcPct val="0"/>
              </a:spcAft>
              <a:defRPr>
                <a:solidFill>
                  <a:schemeClr val="tx1"/>
                </a:solidFill>
                <a:latin typeface="Calibri" pitchFamily="34" charset="0"/>
                <a:cs typeface="Cordia New" pitchFamily="34" charset="-34"/>
              </a:defRPr>
            </a:lvl7pPr>
            <a:lvl8pPr marL="3429000" indent="-228600" eaLnBrk="0" fontAlgn="base" hangingPunct="0">
              <a:spcBef>
                <a:spcPct val="30000"/>
              </a:spcBef>
              <a:spcAft>
                <a:spcPct val="0"/>
              </a:spcAft>
              <a:defRPr>
                <a:solidFill>
                  <a:schemeClr val="tx1"/>
                </a:solidFill>
                <a:latin typeface="Calibri" pitchFamily="34" charset="0"/>
                <a:cs typeface="Cordia New" pitchFamily="34" charset="-34"/>
              </a:defRPr>
            </a:lvl8pPr>
            <a:lvl9pPr marL="3886200" indent="-228600" eaLnBrk="0" fontAlgn="base" hangingPunct="0">
              <a:spcBef>
                <a:spcPct val="30000"/>
              </a:spcBef>
              <a:spcAft>
                <a:spcPct val="0"/>
              </a:spcAft>
              <a:defRPr>
                <a:solidFill>
                  <a:schemeClr val="tx1"/>
                </a:solidFill>
                <a:latin typeface="Calibri" pitchFamily="34" charset="0"/>
                <a:cs typeface="Cordia New" pitchFamily="34" charset="-34"/>
              </a:defRPr>
            </a:lvl9pPr>
          </a:lstStyle>
          <a:p>
            <a:fld id="{14B39668-9C16-48AB-AA61-D162675D4286}" type="slidenum">
              <a:rPr lang="th-TH" altLang="th-TH" smtClean="0">
                <a:solidFill>
                  <a:prstClr val="black"/>
                </a:solidFill>
              </a:rPr>
              <a:pPr/>
              <a:t>4</a:t>
            </a:fld>
            <a:endParaRPr lang="th-TH" altLang="th-TH" smtClean="0">
              <a:solidFill>
                <a:prstClr val="black"/>
              </a:solidFill>
            </a:endParaRPr>
          </a:p>
        </p:txBody>
      </p:sp>
    </p:spTree>
    <p:extLst>
      <p:ext uri="{BB962C8B-B14F-4D97-AF65-F5344CB8AC3E}">
        <p14:creationId xmlns:p14="http://schemas.microsoft.com/office/powerpoint/2010/main" val="32684784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th-TH" dirty="0" smtClean="0"/>
              <a:t>ในแง่ประวัติทางโภชนาการ นักกำหนดอาหาร</a:t>
            </a:r>
            <a:r>
              <a:rPr lang="en-US" dirty="0" smtClean="0"/>
              <a:t>/</a:t>
            </a:r>
            <a:r>
              <a:rPr lang="th-TH" dirty="0" smtClean="0"/>
              <a:t>โภชนากร</a:t>
            </a:r>
            <a:r>
              <a:rPr lang="th-TH" baseline="0" dirty="0" smtClean="0"/>
              <a:t> สามารถประเมินพลังงานที่ผู้ป่วยได้รับโดย </a:t>
            </a:r>
            <a:r>
              <a:rPr lang="en-US" baseline="0" dirty="0" smtClean="0"/>
              <a:t>calories</a:t>
            </a:r>
            <a:r>
              <a:rPr lang="th-TH" baseline="0" dirty="0" smtClean="0"/>
              <a:t> </a:t>
            </a:r>
            <a:r>
              <a:rPr lang="en-US" baseline="0" dirty="0" smtClean="0"/>
              <a:t>count</a:t>
            </a:r>
            <a:r>
              <a:rPr lang="th-TH" baseline="0" dirty="0" smtClean="0"/>
              <a:t> จาก </a:t>
            </a:r>
            <a:r>
              <a:rPr lang="en-US" baseline="0" dirty="0" smtClean="0"/>
              <a:t>dietary recall</a:t>
            </a:r>
            <a:endParaRPr lang="en-US" dirty="0"/>
          </a:p>
        </p:txBody>
      </p:sp>
      <p:sp>
        <p:nvSpPr>
          <p:cNvPr id="4" name="Slide Number Placeholder 3"/>
          <p:cNvSpPr>
            <a:spLocks noGrp="1"/>
          </p:cNvSpPr>
          <p:nvPr>
            <p:ph type="sldNum" sz="quarter" idx="10"/>
          </p:nvPr>
        </p:nvSpPr>
        <p:spPr/>
        <p:txBody>
          <a:bodyPr/>
          <a:lstStyle/>
          <a:p>
            <a:pPr>
              <a:defRPr/>
            </a:pPr>
            <a:fld id="{7ADCD2C0-ECDE-45D4-9B2F-4DBF0D6141DB}" type="slidenum">
              <a:rPr lang="th-TH" smtClean="0">
                <a:solidFill>
                  <a:prstClr val="black"/>
                </a:solidFill>
              </a:rPr>
              <a:pPr>
                <a:defRPr/>
              </a:pPr>
              <a:t>5</a:t>
            </a:fld>
            <a:endParaRPr lang="th-TH">
              <a:solidFill>
                <a:prstClr val="black"/>
              </a:solidFill>
            </a:endParaRPr>
          </a:p>
        </p:txBody>
      </p:sp>
    </p:spTree>
    <p:extLst>
      <p:ext uri="{BB962C8B-B14F-4D97-AF65-F5344CB8AC3E}">
        <p14:creationId xmlns:p14="http://schemas.microsoft.com/office/powerpoint/2010/main" val="17849597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11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th-TH" smtClean="0"/>
          </a:p>
        </p:txBody>
      </p:sp>
      <p:sp>
        <p:nvSpPr>
          <p:cNvPr id="911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cs typeface="Cordia New" pitchFamily="34" charset="-34"/>
              </a:defRPr>
            </a:lvl1pPr>
            <a:lvl2pPr marL="742950" indent="-285750">
              <a:defRPr>
                <a:solidFill>
                  <a:schemeClr val="tx1"/>
                </a:solidFill>
                <a:latin typeface="Calibri" pitchFamily="34" charset="0"/>
                <a:cs typeface="Cordia New" pitchFamily="34" charset="-34"/>
              </a:defRPr>
            </a:lvl2pPr>
            <a:lvl3pPr marL="1143000" indent="-228600">
              <a:defRPr>
                <a:solidFill>
                  <a:schemeClr val="tx1"/>
                </a:solidFill>
                <a:latin typeface="Calibri" pitchFamily="34" charset="0"/>
                <a:cs typeface="Cordia New" pitchFamily="34" charset="-34"/>
              </a:defRPr>
            </a:lvl3pPr>
            <a:lvl4pPr marL="1600200" indent="-228600">
              <a:defRPr>
                <a:solidFill>
                  <a:schemeClr val="tx1"/>
                </a:solidFill>
                <a:latin typeface="Calibri" pitchFamily="34" charset="0"/>
                <a:cs typeface="Cordia New" pitchFamily="34" charset="-34"/>
              </a:defRPr>
            </a:lvl4pPr>
            <a:lvl5pPr marL="2057400" indent="-228600">
              <a:defRPr>
                <a:solidFill>
                  <a:schemeClr val="tx1"/>
                </a:solidFill>
                <a:latin typeface="Calibri" pitchFamily="34" charset="0"/>
                <a:cs typeface="Cordia New" pitchFamily="34" charset="-34"/>
              </a:defRPr>
            </a:lvl5pPr>
            <a:lvl6pPr marL="2514600" indent="-228600" eaLnBrk="0" fontAlgn="base" hangingPunct="0">
              <a:spcBef>
                <a:spcPct val="30000"/>
              </a:spcBef>
              <a:spcAft>
                <a:spcPct val="0"/>
              </a:spcAft>
              <a:defRPr>
                <a:solidFill>
                  <a:schemeClr val="tx1"/>
                </a:solidFill>
                <a:latin typeface="Calibri" pitchFamily="34" charset="0"/>
                <a:cs typeface="Cordia New" pitchFamily="34" charset="-34"/>
              </a:defRPr>
            </a:lvl6pPr>
            <a:lvl7pPr marL="2971800" indent="-228600" eaLnBrk="0" fontAlgn="base" hangingPunct="0">
              <a:spcBef>
                <a:spcPct val="30000"/>
              </a:spcBef>
              <a:spcAft>
                <a:spcPct val="0"/>
              </a:spcAft>
              <a:defRPr>
                <a:solidFill>
                  <a:schemeClr val="tx1"/>
                </a:solidFill>
                <a:latin typeface="Calibri" pitchFamily="34" charset="0"/>
                <a:cs typeface="Cordia New" pitchFamily="34" charset="-34"/>
              </a:defRPr>
            </a:lvl7pPr>
            <a:lvl8pPr marL="3429000" indent="-228600" eaLnBrk="0" fontAlgn="base" hangingPunct="0">
              <a:spcBef>
                <a:spcPct val="30000"/>
              </a:spcBef>
              <a:spcAft>
                <a:spcPct val="0"/>
              </a:spcAft>
              <a:defRPr>
                <a:solidFill>
                  <a:schemeClr val="tx1"/>
                </a:solidFill>
                <a:latin typeface="Calibri" pitchFamily="34" charset="0"/>
                <a:cs typeface="Cordia New" pitchFamily="34" charset="-34"/>
              </a:defRPr>
            </a:lvl8pPr>
            <a:lvl9pPr marL="3886200" indent="-228600" eaLnBrk="0" fontAlgn="base" hangingPunct="0">
              <a:spcBef>
                <a:spcPct val="30000"/>
              </a:spcBef>
              <a:spcAft>
                <a:spcPct val="0"/>
              </a:spcAft>
              <a:defRPr>
                <a:solidFill>
                  <a:schemeClr val="tx1"/>
                </a:solidFill>
                <a:latin typeface="Calibri" pitchFamily="34" charset="0"/>
                <a:cs typeface="Cordia New" pitchFamily="34" charset="-34"/>
              </a:defRPr>
            </a:lvl9pPr>
          </a:lstStyle>
          <a:p>
            <a:fld id="{3F1AF14D-1F8A-47F9-A1AE-3ABDA5465471}" type="slidenum">
              <a:rPr lang="th-TH" altLang="th-TH" smtClean="0">
                <a:solidFill>
                  <a:prstClr val="black"/>
                </a:solidFill>
              </a:rPr>
              <a:pPr/>
              <a:t>6</a:t>
            </a:fld>
            <a:endParaRPr lang="th-TH" altLang="th-TH" smtClean="0">
              <a:solidFill>
                <a:prstClr val="black"/>
              </a:solidFill>
            </a:endParaRPr>
          </a:p>
        </p:txBody>
      </p:sp>
    </p:spTree>
    <p:extLst>
      <p:ext uri="{BB962C8B-B14F-4D97-AF65-F5344CB8AC3E}">
        <p14:creationId xmlns:p14="http://schemas.microsoft.com/office/powerpoint/2010/main" val="1499568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th-TH" dirty="0" smtClean="0"/>
              <a:t>Others: unremarkable</a:t>
            </a:r>
          </a:p>
        </p:txBody>
      </p:sp>
      <p:sp>
        <p:nvSpPr>
          <p:cNvPr id="921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cs typeface="Cordia New" pitchFamily="34" charset="-34"/>
              </a:defRPr>
            </a:lvl1pPr>
            <a:lvl2pPr marL="742950" indent="-285750">
              <a:defRPr>
                <a:solidFill>
                  <a:schemeClr val="tx1"/>
                </a:solidFill>
                <a:latin typeface="Calibri" pitchFamily="34" charset="0"/>
                <a:cs typeface="Cordia New" pitchFamily="34" charset="-34"/>
              </a:defRPr>
            </a:lvl2pPr>
            <a:lvl3pPr marL="1143000" indent="-228600">
              <a:defRPr>
                <a:solidFill>
                  <a:schemeClr val="tx1"/>
                </a:solidFill>
                <a:latin typeface="Calibri" pitchFamily="34" charset="0"/>
                <a:cs typeface="Cordia New" pitchFamily="34" charset="-34"/>
              </a:defRPr>
            </a:lvl3pPr>
            <a:lvl4pPr marL="1600200" indent="-228600">
              <a:defRPr>
                <a:solidFill>
                  <a:schemeClr val="tx1"/>
                </a:solidFill>
                <a:latin typeface="Calibri" pitchFamily="34" charset="0"/>
                <a:cs typeface="Cordia New" pitchFamily="34" charset="-34"/>
              </a:defRPr>
            </a:lvl4pPr>
            <a:lvl5pPr marL="2057400" indent="-228600">
              <a:defRPr>
                <a:solidFill>
                  <a:schemeClr val="tx1"/>
                </a:solidFill>
                <a:latin typeface="Calibri" pitchFamily="34" charset="0"/>
                <a:cs typeface="Cordia New" pitchFamily="34" charset="-34"/>
              </a:defRPr>
            </a:lvl5pPr>
            <a:lvl6pPr marL="2514600" indent="-228600" eaLnBrk="0" fontAlgn="base" hangingPunct="0">
              <a:spcBef>
                <a:spcPct val="30000"/>
              </a:spcBef>
              <a:spcAft>
                <a:spcPct val="0"/>
              </a:spcAft>
              <a:defRPr>
                <a:solidFill>
                  <a:schemeClr val="tx1"/>
                </a:solidFill>
                <a:latin typeface="Calibri" pitchFamily="34" charset="0"/>
                <a:cs typeface="Cordia New" pitchFamily="34" charset="-34"/>
              </a:defRPr>
            </a:lvl6pPr>
            <a:lvl7pPr marL="2971800" indent="-228600" eaLnBrk="0" fontAlgn="base" hangingPunct="0">
              <a:spcBef>
                <a:spcPct val="30000"/>
              </a:spcBef>
              <a:spcAft>
                <a:spcPct val="0"/>
              </a:spcAft>
              <a:defRPr>
                <a:solidFill>
                  <a:schemeClr val="tx1"/>
                </a:solidFill>
                <a:latin typeface="Calibri" pitchFamily="34" charset="0"/>
                <a:cs typeface="Cordia New" pitchFamily="34" charset="-34"/>
              </a:defRPr>
            </a:lvl7pPr>
            <a:lvl8pPr marL="3429000" indent="-228600" eaLnBrk="0" fontAlgn="base" hangingPunct="0">
              <a:spcBef>
                <a:spcPct val="30000"/>
              </a:spcBef>
              <a:spcAft>
                <a:spcPct val="0"/>
              </a:spcAft>
              <a:defRPr>
                <a:solidFill>
                  <a:schemeClr val="tx1"/>
                </a:solidFill>
                <a:latin typeface="Calibri" pitchFamily="34" charset="0"/>
                <a:cs typeface="Cordia New" pitchFamily="34" charset="-34"/>
              </a:defRPr>
            </a:lvl8pPr>
            <a:lvl9pPr marL="3886200" indent="-228600" eaLnBrk="0" fontAlgn="base" hangingPunct="0">
              <a:spcBef>
                <a:spcPct val="30000"/>
              </a:spcBef>
              <a:spcAft>
                <a:spcPct val="0"/>
              </a:spcAft>
              <a:defRPr>
                <a:solidFill>
                  <a:schemeClr val="tx1"/>
                </a:solidFill>
                <a:latin typeface="Calibri" pitchFamily="34" charset="0"/>
                <a:cs typeface="Cordia New" pitchFamily="34" charset="-34"/>
              </a:defRPr>
            </a:lvl9pPr>
          </a:lstStyle>
          <a:p>
            <a:fld id="{1340D02D-57F1-4B5E-8874-FB3207F8EFD3}" type="slidenum">
              <a:rPr lang="th-TH" altLang="th-TH" smtClean="0">
                <a:solidFill>
                  <a:prstClr val="black"/>
                </a:solidFill>
              </a:rPr>
              <a:pPr/>
              <a:t>7</a:t>
            </a:fld>
            <a:endParaRPr lang="th-TH" altLang="th-TH" smtClean="0">
              <a:solidFill>
                <a:prstClr val="black"/>
              </a:solidFill>
            </a:endParaRPr>
          </a:p>
        </p:txBody>
      </p:sp>
    </p:spTree>
    <p:extLst>
      <p:ext uri="{BB962C8B-B14F-4D97-AF65-F5344CB8AC3E}">
        <p14:creationId xmlns:p14="http://schemas.microsoft.com/office/powerpoint/2010/main" val="16304984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lvl="1" indent="0" algn="l" defTabSz="914400" rtl="0" eaLnBrk="0" fontAlgn="base" latinLnBrk="0" hangingPunct="0">
              <a:lnSpc>
                <a:spcPct val="100000"/>
              </a:lnSpc>
              <a:spcBef>
                <a:spcPct val="30000"/>
              </a:spcBef>
              <a:spcAft>
                <a:spcPct val="0"/>
              </a:spcAft>
              <a:buClrTx/>
              <a:buSzTx/>
              <a:buFontTx/>
              <a:buNone/>
              <a:tabLst/>
              <a:defRPr/>
            </a:pPr>
            <a:r>
              <a:rPr lang="en-US" dirty="0" smtClean="0"/>
              <a:t>25(OH) D</a:t>
            </a:r>
            <a:r>
              <a:rPr lang="en-US" baseline="0" dirty="0" smtClean="0"/>
              <a:t> = </a:t>
            </a:r>
            <a:r>
              <a:rPr lang="en-US" dirty="0" smtClean="0"/>
              <a:t>6.44</a:t>
            </a:r>
            <a:r>
              <a:rPr lang="en-US" baseline="0" dirty="0" smtClean="0"/>
              <a:t> </a:t>
            </a:r>
            <a:r>
              <a:rPr lang="en-US" dirty="0" smtClean="0"/>
              <a:t>ng/mL</a:t>
            </a:r>
          </a:p>
          <a:p>
            <a:endParaRPr lang="en-US" dirty="0"/>
          </a:p>
        </p:txBody>
      </p:sp>
      <p:sp>
        <p:nvSpPr>
          <p:cNvPr id="4" name="Slide Number Placeholder 3"/>
          <p:cNvSpPr>
            <a:spLocks noGrp="1"/>
          </p:cNvSpPr>
          <p:nvPr>
            <p:ph type="sldNum" sz="quarter" idx="10"/>
          </p:nvPr>
        </p:nvSpPr>
        <p:spPr/>
        <p:txBody>
          <a:bodyPr/>
          <a:lstStyle/>
          <a:p>
            <a:pPr>
              <a:defRPr/>
            </a:pPr>
            <a:fld id="{7ADCD2C0-ECDE-45D4-9B2F-4DBF0D6141DB}" type="slidenum">
              <a:rPr lang="th-TH" smtClean="0">
                <a:solidFill>
                  <a:prstClr val="black"/>
                </a:solidFill>
              </a:rPr>
              <a:pPr>
                <a:defRPr/>
              </a:pPr>
              <a:t>8</a:t>
            </a:fld>
            <a:endParaRPr lang="th-TH">
              <a:solidFill>
                <a:prstClr val="black"/>
              </a:solidFill>
            </a:endParaRPr>
          </a:p>
        </p:txBody>
      </p:sp>
    </p:spTree>
    <p:extLst>
      <p:ext uri="{BB962C8B-B14F-4D97-AF65-F5344CB8AC3E}">
        <p14:creationId xmlns:p14="http://schemas.microsoft.com/office/powerpoint/2010/main" val="11697136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171450" indent="-171450">
              <a:buFont typeface="Arial" pitchFamily="34" charset="0"/>
              <a:buChar char="•"/>
            </a:pPr>
            <a:r>
              <a:rPr lang="en-US" dirty="0" smtClean="0"/>
              <a:t>Nutrition screen</a:t>
            </a:r>
          </a:p>
          <a:p>
            <a:pPr marL="628650" lvl="1" indent="-171450">
              <a:buFont typeface="Calibri" pitchFamily="34" charset="0"/>
              <a:buChar char="―"/>
            </a:pPr>
            <a:r>
              <a:rPr lang="en-US" dirty="0" smtClean="0"/>
              <a:t>Acute care: within 24 </a:t>
            </a:r>
            <a:r>
              <a:rPr lang="en-US" dirty="0" err="1" smtClean="0"/>
              <a:t>hrs</a:t>
            </a:r>
            <a:endParaRPr lang="en-US" dirty="0" smtClean="0"/>
          </a:p>
          <a:p>
            <a:pPr marL="628650" lvl="1" indent="-171450">
              <a:buFont typeface="Calibri" pitchFamily="34" charset="0"/>
              <a:buChar char="―"/>
            </a:pPr>
            <a:r>
              <a:rPr lang="en-US" dirty="0" smtClean="0"/>
              <a:t>Long-term care: on admission and within 14</a:t>
            </a:r>
            <a:r>
              <a:rPr lang="en-US" baseline="0" dirty="0" smtClean="0"/>
              <a:t> days of admission</a:t>
            </a:r>
          </a:p>
          <a:p>
            <a:pPr marL="628650" lvl="1" indent="-171450">
              <a:buFont typeface="Calibri" pitchFamily="34" charset="0"/>
              <a:buChar char="―"/>
            </a:pPr>
            <a:r>
              <a:rPr lang="en-US" baseline="0" dirty="0" smtClean="0"/>
              <a:t>Home care: on initial RN visit</a:t>
            </a:r>
            <a:endParaRPr lang="en-US" dirty="0" smtClean="0"/>
          </a:p>
          <a:p>
            <a:pPr marL="171450" indent="-171450">
              <a:buFont typeface="Arial" pitchFamily="34" charset="0"/>
              <a:buChar char="•"/>
            </a:pPr>
            <a:r>
              <a:rPr lang="en-US" dirty="0" smtClean="0"/>
              <a:t>Nutritionally-at-risk</a:t>
            </a:r>
          </a:p>
          <a:p>
            <a:pPr marL="171450" indent="-171450">
              <a:buFont typeface="Arial" pitchFamily="34" charset="0"/>
              <a:buChar char="•"/>
            </a:pPr>
            <a:r>
              <a:rPr lang="en-US" dirty="0" smtClean="0"/>
              <a:t>Nutrition</a:t>
            </a:r>
            <a:r>
              <a:rPr lang="en-US" baseline="0" dirty="0" smtClean="0"/>
              <a:t> assessment</a:t>
            </a:r>
          </a:p>
          <a:p>
            <a:pPr marL="628650" lvl="1" indent="-171450">
              <a:buFont typeface="Calibri" pitchFamily="34" charset="0"/>
              <a:buChar char="-"/>
            </a:pPr>
            <a:r>
              <a:rPr lang="en-US" baseline="0" dirty="0" smtClean="0"/>
              <a:t>Review of nutrition history</a:t>
            </a:r>
          </a:p>
          <a:p>
            <a:pPr marL="628650" lvl="1" indent="-171450">
              <a:buFont typeface="Calibri" pitchFamily="34" charset="0"/>
              <a:buChar char="-"/>
            </a:pPr>
            <a:r>
              <a:rPr lang="en-US" baseline="0" dirty="0" smtClean="0"/>
              <a:t>Nutritionally focused physical exam</a:t>
            </a:r>
          </a:p>
          <a:p>
            <a:pPr marL="628650" lvl="1" indent="-171450">
              <a:buFont typeface="Calibri" pitchFamily="34" charset="0"/>
              <a:buChar char="-"/>
            </a:pPr>
            <a:r>
              <a:rPr lang="en-US" baseline="0" dirty="0" smtClean="0"/>
              <a:t>Evaluation of anthropometric data, biochemical indices of nutrition status</a:t>
            </a:r>
          </a:p>
          <a:p>
            <a:pPr marL="628650" lvl="1" indent="-171450">
              <a:buFont typeface="Calibri" pitchFamily="34" charset="0"/>
              <a:buChar char="-"/>
            </a:pPr>
            <a:r>
              <a:rPr lang="en-US" baseline="0" dirty="0" smtClean="0"/>
              <a:t>Review of clinical status</a:t>
            </a:r>
          </a:p>
          <a:p>
            <a:pPr marL="171450" indent="-171450">
              <a:buFont typeface="Arial" pitchFamily="34" charset="0"/>
              <a:buChar char="•"/>
            </a:pPr>
            <a:r>
              <a:rPr lang="en-US" baseline="0" dirty="0" smtClean="0"/>
              <a:t>Develop nutrition care plan based on</a:t>
            </a:r>
          </a:p>
          <a:p>
            <a:pPr marL="628650" lvl="1" indent="-171450">
              <a:buFont typeface="Calibri" pitchFamily="34" charset="0"/>
              <a:buChar char="-"/>
            </a:pPr>
            <a:r>
              <a:rPr lang="en-US" baseline="0" dirty="0" smtClean="0"/>
              <a:t>An interdisciplinary approach</a:t>
            </a:r>
          </a:p>
          <a:p>
            <a:pPr marL="628650" lvl="1" indent="-171450">
              <a:buFont typeface="Calibri" pitchFamily="34" charset="0"/>
              <a:buChar char="-"/>
            </a:pPr>
            <a:r>
              <a:rPr lang="en-US" baseline="0" dirty="0" smtClean="0"/>
              <a:t>Objective of care, including: immediate and long term goals of nutrition therapy, educational needs, discharge planning, and/or home training</a:t>
            </a:r>
          </a:p>
          <a:p>
            <a:pPr marL="628650" lvl="1" indent="-171450">
              <a:buFont typeface="Calibri" pitchFamily="34" charset="0"/>
              <a:buChar char="-"/>
            </a:pPr>
            <a:r>
              <a:rPr lang="en-US" baseline="0" dirty="0" smtClean="0"/>
              <a:t>Design of nutrition prescription</a:t>
            </a:r>
          </a:p>
          <a:p>
            <a:pPr marL="628650" lvl="1" indent="-171450">
              <a:buFont typeface="Calibri" pitchFamily="34" charset="0"/>
              <a:buChar char="-"/>
            </a:pPr>
            <a:r>
              <a:rPr lang="en-US" baseline="0" dirty="0" smtClean="0"/>
              <a:t>Enteral and parenteral nutrition support </a:t>
            </a:r>
            <a:r>
              <a:rPr lang="en-US" baseline="0" dirty="0" err="1" smtClean="0"/>
              <a:t>p’ways</a:t>
            </a:r>
            <a:endParaRPr lang="en-US" dirty="0" smtClean="0"/>
          </a:p>
          <a:p>
            <a:pPr marL="171450" indent="-171450">
              <a:buFont typeface="Arial" pitchFamily="34" charset="0"/>
              <a:buChar char="•"/>
            </a:pPr>
            <a:r>
              <a:rPr lang="en-US" baseline="0" dirty="0" smtClean="0"/>
              <a:t>Reassessment based on:</a:t>
            </a:r>
          </a:p>
          <a:p>
            <a:pPr marL="628650" lvl="1" indent="-171450">
              <a:buFont typeface="Calibri" pitchFamily="34" charset="0"/>
              <a:buChar char="-"/>
            </a:pPr>
            <a:r>
              <a:rPr lang="en-US" baseline="0" dirty="0" smtClean="0"/>
              <a:t>Change in clinical status</a:t>
            </a:r>
          </a:p>
          <a:p>
            <a:pPr marL="628650" lvl="1" indent="-171450">
              <a:buFont typeface="Calibri" pitchFamily="34" charset="0"/>
              <a:buChar char="-"/>
            </a:pPr>
            <a:r>
              <a:rPr lang="en-US" baseline="0" dirty="0" smtClean="0"/>
              <a:t>Enteral and parenteral nutrition support </a:t>
            </a:r>
            <a:r>
              <a:rPr lang="en-US" baseline="0" dirty="0" err="1" smtClean="0"/>
              <a:t>p’ways</a:t>
            </a:r>
            <a:endParaRPr lang="en-US" baseline="0" dirty="0" smtClean="0"/>
          </a:p>
          <a:p>
            <a:pPr marL="628650" lvl="1" indent="-171450">
              <a:buFont typeface="Calibri" pitchFamily="34" charset="0"/>
              <a:buChar char="-"/>
            </a:pPr>
            <a:r>
              <a:rPr lang="en-US" baseline="0" dirty="0" smtClean="0"/>
              <a:t>Organization protocol</a:t>
            </a:r>
          </a:p>
          <a:p>
            <a:pPr marL="171450" lvl="0" indent="-171450">
              <a:buFont typeface="Arial" pitchFamily="34" charset="0"/>
              <a:buChar char="•"/>
            </a:pPr>
            <a:r>
              <a:rPr lang="en-US" baseline="0" dirty="0" smtClean="0"/>
              <a:t>Nutrition monitoring</a:t>
            </a:r>
          </a:p>
        </p:txBody>
      </p:sp>
      <p:sp>
        <p:nvSpPr>
          <p:cNvPr id="4" name="Slide Number Placeholder 3"/>
          <p:cNvSpPr>
            <a:spLocks noGrp="1"/>
          </p:cNvSpPr>
          <p:nvPr>
            <p:ph type="sldNum" sz="quarter" idx="10"/>
          </p:nvPr>
        </p:nvSpPr>
        <p:spPr/>
        <p:txBody>
          <a:bodyPr/>
          <a:lstStyle/>
          <a:p>
            <a:fld id="{1BAC04E5-4111-4196-9C78-F71B51CD7AC3}" type="slidenum">
              <a:rPr 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29631349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90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th-TH" smtClean="0"/>
          </a:p>
        </p:txBody>
      </p:sp>
      <p:sp>
        <p:nvSpPr>
          <p:cNvPr id="890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cs typeface="Cordia New" pitchFamily="34" charset="-34"/>
              </a:defRPr>
            </a:lvl1pPr>
            <a:lvl2pPr marL="742950" indent="-285750">
              <a:defRPr>
                <a:solidFill>
                  <a:schemeClr val="tx1"/>
                </a:solidFill>
                <a:latin typeface="Calibri" pitchFamily="34" charset="0"/>
                <a:cs typeface="Cordia New" pitchFamily="34" charset="-34"/>
              </a:defRPr>
            </a:lvl2pPr>
            <a:lvl3pPr marL="1143000" indent="-228600">
              <a:defRPr>
                <a:solidFill>
                  <a:schemeClr val="tx1"/>
                </a:solidFill>
                <a:latin typeface="Calibri" pitchFamily="34" charset="0"/>
                <a:cs typeface="Cordia New" pitchFamily="34" charset="-34"/>
              </a:defRPr>
            </a:lvl3pPr>
            <a:lvl4pPr marL="1600200" indent="-228600">
              <a:defRPr>
                <a:solidFill>
                  <a:schemeClr val="tx1"/>
                </a:solidFill>
                <a:latin typeface="Calibri" pitchFamily="34" charset="0"/>
                <a:cs typeface="Cordia New" pitchFamily="34" charset="-34"/>
              </a:defRPr>
            </a:lvl4pPr>
            <a:lvl5pPr marL="2057400" indent="-228600">
              <a:defRPr>
                <a:solidFill>
                  <a:schemeClr val="tx1"/>
                </a:solidFill>
                <a:latin typeface="Calibri" pitchFamily="34" charset="0"/>
                <a:cs typeface="Cordia New" pitchFamily="34" charset="-34"/>
              </a:defRPr>
            </a:lvl5pPr>
            <a:lvl6pPr marL="2514600" indent="-228600" eaLnBrk="0" fontAlgn="base" hangingPunct="0">
              <a:spcBef>
                <a:spcPct val="30000"/>
              </a:spcBef>
              <a:spcAft>
                <a:spcPct val="0"/>
              </a:spcAft>
              <a:defRPr>
                <a:solidFill>
                  <a:schemeClr val="tx1"/>
                </a:solidFill>
                <a:latin typeface="Calibri" pitchFamily="34" charset="0"/>
                <a:cs typeface="Cordia New" pitchFamily="34" charset="-34"/>
              </a:defRPr>
            </a:lvl6pPr>
            <a:lvl7pPr marL="2971800" indent="-228600" eaLnBrk="0" fontAlgn="base" hangingPunct="0">
              <a:spcBef>
                <a:spcPct val="30000"/>
              </a:spcBef>
              <a:spcAft>
                <a:spcPct val="0"/>
              </a:spcAft>
              <a:defRPr>
                <a:solidFill>
                  <a:schemeClr val="tx1"/>
                </a:solidFill>
                <a:latin typeface="Calibri" pitchFamily="34" charset="0"/>
                <a:cs typeface="Cordia New" pitchFamily="34" charset="-34"/>
              </a:defRPr>
            </a:lvl7pPr>
            <a:lvl8pPr marL="3429000" indent="-228600" eaLnBrk="0" fontAlgn="base" hangingPunct="0">
              <a:spcBef>
                <a:spcPct val="30000"/>
              </a:spcBef>
              <a:spcAft>
                <a:spcPct val="0"/>
              </a:spcAft>
              <a:defRPr>
                <a:solidFill>
                  <a:schemeClr val="tx1"/>
                </a:solidFill>
                <a:latin typeface="Calibri" pitchFamily="34" charset="0"/>
                <a:cs typeface="Cordia New" pitchFamily="34" charset="-34"/>
              </a:defRPr>
            </a:lvl8pPr>
            <a:lvl9pPr marL="3886200" indent="-228600" eaLnBrk="0" fontAlgn="base" hangingPunct="0">
              <a:spcBef>
                <a:spcPct val="30000"/>
              </a:spcBef>
              <a:spcAft>
                <a:spcPct val="0"/>
              </a:spcAft>
              <a:defRPr>
                <a:solidFill>
                  <a:schemeClr val="tx1"/>
                </a:solidFill>
                <a:latin typeface="Calibri" pitchFamily="34" charset="0"/>
                <a:cs typeface="Cordia New" pitchFamily="34" charset="-34"/>
              </a:defRPr>
            </a:lvl9pPr>
          </a:lstStyle>
          <a:p>
            <a:fld id="{14B39668-9C16-48AB-AA61-D162675D4286}" type="slidenum">
              <a:rPr lang="th-TH" altLang="th-TH" smtClean="0">
                <a:solidFill>
                  <a:prstClr val="black"/>
                </a:solidFill>
              </a:rPr>
              <a:pPr/>
              <a:t>10</a:t>
            </a:fld>
            <a:endParaRPr lang="th-TH" altLang="th-TH" smtClean="0">
              <a:solidFill>
                <a:prstClr val="black"/>
              </a:solidFill>
            </a:endParaRPr>
          </a:p>
        </p:txBody>
      </p:sp>
    </p:spTree>
    <p:extLst>
      <p:ext uri="{BB962C8B-B14F-4D97-AF65-F5344CB8AC3E}">
        <p14:creationId xmlns:p14="http://schemas.microsoft.com/office/powerpoint/2010/main" val="7979706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171450" indent="-171450">
              <a:buFont typeface="Arial" pitchFamily="34" charset="0"/>
              <a:buChar char="•"/>
            </a:pPr>
            <a:r>
              <a:rPr lang="en-US" dirty="0" smtClean="0"/>
              <a:t>Nutrition screen</a:t>
            </a:r>
          </a:p>
          <a:p>
            <a:pPr marL="628650" lvl="1" indent="-171450">
              <a:buFont typeface="Calibri" pitchFamily="34" charset="0"/>
              <a:buChar char="―"/>
            </a:pPr>
            <a:r>
              <a:rPr lang="en-US" dirty="0" smtClean="0"/>
              <a:t>Acute care: within 24 </a:t>
            </a:r>
            <a:r>
              <a:rPr lang="en-US" dirty="0" err="1" smtClean="0"/>
              <a:t>hrs</a:t>
            </a:r>
            <a:endParaRPr lang="en-US" dirty="0" smtClean="0"/>
          </a:p>
          <a:p>
            <a:pPr marL="628650" lvl="1" indent="-171450">
              <a:buFont typeface="Calibri" pitchFamily="34" charset="0"/>
              <a:buChar char="―"/>
            </a:pPr>
            <a:r>
              <a:rPr lang="en-US" dirty="0" smtClean="0"/>
              <a:t>Long-term care: on admission and within 14</a:t>
            </a:r>
            <a:r>
              <a:rPr lang="en-US" baseline="0" dirty="0" smtClean="0"/>
              <a:t> days of admission</a:t>
            </a:r>
          </a:p>
          <a:p>
            <a:pPr marL="628650" lvl="1" indent="-171450">
              <a:buFont typeface="Calibri" pitchFamily="34" charset="0"/>
              <a:buChar char="―"/>
            </a:pPr>
            <a:r>
              <a:rPr lang="en-US" baseline="0" dirty="0" smtClean="0"/>
              <a:t>Home care: on initial RN visit</a:t>
            </a:r>
            <a:endParaRPr lang="en-US" dirty="0" smtClean="0"/>
          </a:p>
          <a:p>
            <a:pPr marL="171450" indent="-171450">
              <a:buFont typeface="Arial" pitchFamily="34" charset="0"/>
              <a:buChar char="•"/>
            </a:pPr>
            <a:r>
              <a:rPr lang="en-US" dirty="0" smtClean="0"/>
              <a:t>Nutritionally-at-risk</a:t>
            </a:r>
          </a:p>
          <a:p>
            <a:pPr marL="171450" indent="-171450">
              <a:buFont typeface="Arial" pitchFamily="34" charset="0"/>
              <a:buChar char="•"/>
            </a:pPr>
            <a:r>
              <a:rPr lang="en-US" dirty="0" smtClean="0"/>
              <a:t>Nutrition</a:t>
            </a:r>
            <a:r>
              <a:rPr lang="en-US" baseline="0" dirty="0" smtClean="0"/>
              <a:t> assessment</a:t>
            </a:r>
          </a:p>
          <a:p>
            <a:pPr marL="628650" lvl="1" indent="-171450">
              <a:buFont typeface="Calibri" pitchFamily="34" charset="0"/>
              <a:buChar char="-"/>
            </a:pPr>
            <a:r>
              <a:rPr lang="en-US" baseline="0" dirty="0" smtClean="0"/>
              <a:t>Review of nutrition history</a:t>
            </a:r>
          </a:p>
          <a:p>
            <a:pPr marL="628650" lvl="1" indent="-171450">
              <a:buFont typeface="Calibri" pitchFamily="34" charset="0"/>
              <a:buChar char="-"/>
            </a:pPr>
            <a:r>
              <a:rPr lang="en-US" baseline="0" dirty="0" smtClean="0"/>
              <a:t>Nutritionally focused physical exam</a:t>
            </a:r>
          </a:p>
          <a:p>
            <a:pPr marL="628650" lvl="1" indent="-171450">
              <a:buFont typeface="Calibri" pitchFamily="34" charset="0"/>
              <a:buChar char="-"/>
            </a:pPr>
            <a:r>
              <a:rPr lang="en-US" baseline="0" dirty="0" smtClean="0"/>
              <a:t>Evaluation of anthropometric data, biochemical indices of nutrition status</a:t>
            </a:r>
          </a:p>
          <a:p>
            <a:pPr marL="628650" lvl="1" indent="-171450">
              <a:buFont typeface="Calibri" pitchFamily="34" charset="0"/>
              <a:buChar char="-"/>
            </a:pPr>
            <a:r>
              <a:rPr lang="en-US" baseline="0" dirty="0" smtClean="0"/>
              <a:t>Review of clinical status</a:t>
            </a:r>
          </a:p>
          <a:p>
            <a:pPr marL="171450" indent="-171450">
              <a:buFont typeface="Arial" pitchFamily="34" charset="0"/>
              <a:buChar char="•"/>
            </a:pPr>
            <a:r>
              <a:rPr lang="en-US" baseline="0" dirty="0" smtClean="0"/>
              <a:t>Develop nutrition care plan based on</a:t>
            </a:r>
          </a:p>
          <a:p>
            <a:pPr marL="628650" lvl="1" indent="-171450">
              <a:buFont typeface="Calibri" pitchFamily="34" charset="0"/>
              <a:buChar char="-"/>
            </a:pPr>
            <a:r>
              <a:rPr lang="en-US" baseline="0" dirty="0" smtClean="0"/>
              <a:t>An interdisciplinary approach</a:t>
            </a:r>
          </a:p>
          <a:p>
            <a:pPr marL="628650" lvl="1" indent="-171450">
              <a:buFont typeface="Calibri" pitchFamily="34" charset="0"/>
              <a:buChar char="-"/>
            </a:pPr>
            <a:r>
              <a:rPr lang="en-US" baseline="0" dirty="0" smtClean="0"/>
              <a:t>Objective of care, including: immediate and long term goals of nutrition therapy, educational needs, discharge planning, and/or home training</a:t>
            </a:r>
          </a:p>
          <a:p>
            <a:pPr marL="628650" lvl="1" indent="-171450">
              <a:buFont typeface="Calibri" pitchFamily="34" charset="0"/>
              <a:buChar char="-"/>
            </a:pPr>
            <a:r>
              <a:rPr lang="en-US" baseline="0" dirty="0" smtClean="0"/>
              <a:t>Design of nutrition prescription</a:t>
            </a:r>
          </a:p>
          <a:p>
            <a:pPr marL="628650" lvl="1" indent="-171450">
              <a:buFont typeface="Calibri" pitchFamily="34" charset="0"/>
              <a:buChar char="-"/>
            </a:pPr>
            <a:r>
              <a:rPr lang="en-US" baseline="0" dirty="0" smtClean="0"/>
              <a:t>Enteral and parenteral nutrition support </a:t>
            </a:r>
            <a:r>
              <a:rPr lang="en-US" baseline="0" dirty="0" err="1" smtClean="0"/>
              <a:t>p’ways</a:t>
            </a:r>
            <a:endParaRPr lang="en-US" dirty="0" smtClean="0"/>
          </a:p>
          <a:p>
            <a:pPr marL="171450" indent="-171450">
              <a:buFont typeface="Arial" pitchFamily="34" charset="0"/>
              <a:buChar char="•"/>
            </a:pPr>
            <a:r>
              <a:rPr lang="en-US" baseline="0" dirty="0" smtClean="0"/>
              <a:t>Reassessment based on:</a:t>
            </a:r>
          </a:p>
          <a:p>
            <a:pPr marL="628650" lvl="1" indent="-171450">
              <a:buFont typeface="Calibri" pitchFamily="34" charset="0"/>
              <a:buChar char="-"/>
            </a:pPr>
            <a:r>
              <a:rPr lang="en-US" baseline="0" dirty="0" smtClean="0"/>
              <a:t>Change in clinical status</a:t>
            </a:r>
          </a:p>
          <a:p>
            <a:pPr marL="628650" lvl="1" indent="-171450">
              <a:buFont typeface="Calibri" pitchFamily="34" charset="0"/>
              <a:buChar char="-"/>
            </a:pPr>
            <a:r>
              <a:rPr lang="en-US" baseline="0" dirty="0" smtClean="0"/>
              <a:t>Enteral and parenteral nutrition support </a:t>
            </a:r>
            <a:r>
              <a:rPr lang="en-US" baseline="0" dirty="0" err="1" smtClean="0"/>
              <a:t>p’ways</a:t>
            </a:r>
            <a:endParaRPr lang="en-US" baseline="0" dirty="0" smtClean="0"/>
          </a:p>
          <a:p>
            <a:pPr marL="628650" lvl="1" indent="-171450">
              <a:buFont typeface="Calibri" pitchFamily="34" charset="0"/>
              <a:buChar char="-"/>
            </a:pPr>
            <a:r>
              <a:rPr lang="en-US" baseline="0" dirty="0" smtClean="0"/>
              <a:t>Organization protocol</a:t>
            </a:r>
          </a:p>
          <a:p>
            <a:pPr marL="171450" lvl="0" indent="-171450">
              <a:buFont typeface="Arial" pitchFamily="34" charset="0"/>
              <a:buChar char="•"/>
            </a:pPr>
            <a:r>
              <a:rPr lang="en-US" baseline="0" dirty="0" smtClean="0"/>
              <a:t>Nutrition monitoring</a:t>
            </a:r>
          </a:p>
        </p:txBody>
      </p:sp>
      <p:sp>
        <p:nvSpPr>
          <p:cNvPr id="4" name="Slide Number Placeholder 3"/>
          <p:cNvSpPr>
            <a:spLocks noGrp="1"/>
          </p:cNvSpPr>
          <p:nvPr>
            <p:ph type="sldNum" sz="quarter" idx="10"/>
          </p:nvPr>
        </p:nvSpPr>
        <p:spPr/>
        <p:txBody>
          <a:bodyPr/>
          <a:lstStyle/>
          <a:p>
            <a:fld id="{1BAC04E5-4111-4196-9C78-F71B51CD7AC3}" type="slidenum">
              <a:rPr lang="en-US" smtClean="0">
                <a:solidFill>
                  <a:prstClr val="black"/>
                </a:solidFill>
              </a:rPr>
              <a:pPr/>
              <a:t>11</a:t>
            </a:fld>
            <a:endParaRPr lang="en-US">
              <a:solidFill>
                <a:prstClr val="black"/>
              </a:solidFill>
            </a:endParaRPr>
          </a:p>
        </p:txBody>
      </p:sp>
    </p:spTree>
    <p:extLst>
      <p:ext uri="{BB962C8B-B14F-4D97-AF65-F5344CB8AC3E}">
        <p14:creationId xmlns:p14="http://schemas.microsoft.com/office/powerpoint/2010/main" val="29631349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2" Type="http://schemas.openxmlformats.org/officeDocument/2006/relationships/image" Target="../media/image1.tif"/><Relationship Id="rId1" Type="http://schemas.openxmlformats.org/officeDocument/2006/relationships/slideMaster" Target="../slideMasters/slideMaster15.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4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FEAFEF71-E398-468B-BBE5-9CA31EC98D60}" type="datetimeFigureOut">
              <a:rPr lang="th-TH" smtClean="0">
                <a:solidFill>
                  <a:prstClr val="black">
                    <a:tint val="75000"/>
                  </a:prstClr>
                </a:solidFill>
              </a:rPr>
              <a:pPr>
                <a:defRPr/>
              </a:pPr>
              <a:t>18/08/60</a:t>
            </a:fld>
            <a:endParaRPr lang="th-TH">
              <a:solidFill>
                <a:prstClr val="black">
                  <a:tint val="75000"/>
                </a:prstClr>
              </a:solidFill>
            </a:endParaRPr>
          </a:p>
        </p:txBody>
      </p:sp>
      <p:sp>
        <p:nvSpPr>
          <p:cNvPr id="3" name="Footer Placeholder 2"/>
          <p:cNvSpPr>
            <a:spLocks noGrp="1"/>
          </p:cNvSpPr>
          <p:nvPr>
            <p:ph type="ftr" sz="quarter" idx="11"/>
          </p:nvPr>
        </p:nvSpPr>
        <p:spPr/>
        <p:txBody>
          <a:bodyPr/>
          <a:lstStyle/>
          <a:p>
            <a:pPr>
              <a:defRPr/>
            </a:pPr>
            <a:endParaRPr lang="th-TH">
              <a:solidFill>
                <a:prstClr val="black">
                  <a:tint val="75000"/>
                </a:prstClr>
              </a:solidFill>
            </a:endParaRPr>
          </a:p>
        </p:txBody>
      </p:sp>
      <p:sp>
        <p:nvSpPr>
          <p:cNvPr id="4" name="Slide Number Placeholder 3"/>
          <p:cNvSpPr>
            <a:spLocks noGrp="1"/>
          </p:cNvSpPr>
          <p:nvPr>
            <p:ph type="sldNum" sz="quarter" idx="12"/>
          </p:nvPr>
        </p:nvSpPr>
        <p:spPr/>
        <p:txBody>
          <a:bodyPr/>
          <a:lstStyle/>
          <a:p>
            <a:pPr>
              <a:defRPr/>
            </a:pPr>
            <a:fld id="{324F2187-ACB3-4140-9F5B-E9F839DF9FBF}" type="slidenum">
              <a:rPr lang="th-TH" smtClean="0">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1943749223"/>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th-TH"/>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C61DFC07-9D3C-47B8-994F-B65112BDCCC2}" type="datetimeFigureOut">
              <a:rPr lang="th-TH" smtClean="0">
                <a:solidFill>
                  <a:prstClr val="black">
                    <a:tint val="75000"/>
                  </a:prstClr>
                </a:solidFill>
              </a:rPr>
              <a:pPr>
                <a:defRPr/>
              </a:pPr>
              <a:t>18/08/60</a:t>
            </a:fld>
            <a:endParaRPr lang="th-TH">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th-TH">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1AC063DD-356B-4037-8B70-6B5426C4FC33}" type="slidenum">
              <a:rPr lang="th-TH" smtClean="0">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1751882160"/>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th-TH"/>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th-TH"/>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B77C7E2F-E144-4606-9AA6-DBC2BD6EA03C}" type="datetimeFigureOut">
              <a:rPr lang="th-TH" smtClean="0">
                <a:solidFill>
                  <a:prstClr val="black">
                    <a:tint val="75000"/>
                  </a:prstClr>
                </a:solidFill>
              </a:rPr>
              <a:pPr>
                <a:defRPr/>
              </a:pPr>
              <a:t>18/08/60</a:t>
            </a:fld>
            <a:endParaRPr lang="th-TH">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th-TH">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06E4AA82-2C48-428A-A480-DD85C08DDE04}" type="slidenum">
              <a:rPr lang="th-TH" smtClean="0">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3069822186"/>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pPr>
              <a:defRPr/>
            </a:pPr>
            <a:fld id="{0D63C090-7766-477E-ACE7-304A474E1A53}" type="datetimeFigureOut">
              <a:rPr lang="th-TH" smtClean="0">
                <a:solidFill>
                  <a:prstClr val="black">
                    <a:tint val="75000"/>
                  </a:prstClr>
                </a:solidFill>
              </a:rPr>
              <a:pPr>
                <a:defRPr/>
              </a:pPr>
              <a:t>18/08/60</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39E2A816-A33B-4C76-9826-D850992AA06C}" type="slidenum">
              <a:rPr lang="th-TH" smtClean="0">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2397036814"/>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365125"/>
            <a:ext cx="1971675" cy="5811838"/>
          </a:xfrm>
        </p:spPr>
        <p:txBody>
          <a:bodyPr vert="eaVert"/>
          <a:lstStyle/>
          <a:p>
            <a:r>
              <a:rPr lang="en-US" smtClean="0"/>
              <a:t>Click to edit Master title style</a:t>
            </a:r>
            <a:endParaRPr lang="th-TH"/>
          </a:p>
        </p:txBody>
      </p:sp>
      <p:sp>
        <p:nvSpPr>
          <p:cNvPr id="3" name="Vertical Text Placeholder 2"/>
          <p:cNvSpPr>
            <a:spLocks noGrp="1"/>
          </p:cNvSpPr>
          <p:nvPr>
            <p:ph type="body" orient="vert" idx="1"/>
          </p:nvPr>
        </p:nvSpPr>
        <p:spPr>
          <a:xfrm>
            <a:off x="628652"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pPr>
              <a:defRPr/>
            </a:pPr>
            <a:fld id="{4122ADD3-0029-4FCD-9DAF-CE4B8A8D43B7}" type="datetimeFigureOut">
              <a:rPr lang="th-TH" smtClean="0">
                <a:solidFill>
                  <a:prstClr val="black">
                    <a:tint val="75000"/>
                  </a:prstClr>
                </a:solidFill>
              </a:rPr>
              <a:pPr>
                <a:defRPr/>
              </a:pPr>
              <a:t>18/08/60</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11E2D9FE-16E8-4A45-BDFD-FCBD1A13E9A0}" type="slidenum">
              <a:rPr lang="th-TH" smtClean="0">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3053014313"/>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4"/>
            <a:ext cx="8229600" cy="4525963"/>
          </a:xfrm>
        </p:spPr>
        <p:txBody>
          <a:bodyPr/>
          <a:lstStyle/>
          <a:p>
            <a:endParaRPr lang="en-US"/>
          </a:p>
        </p:txBody>
      </p:sp>
      <p:sp>
        <p:nvSpPr>
          <p:cNvPr id="4" name="Date Placeholder 3"/>
          <p:cNvSpPr>
            <a:spLocks noGrp="1"/>
          </p:cNvSpPr>
          <p:nvPr>
            <p:ph type="dt" sz="half" idx="10"/>
          </p:nvPr>
        </p:nvSpPr>
        <p:spPr>
          <a:xfrm>
            <a:off x="457200" y="6245225"/>
            <a:ext cx="2133600" cy="476250"/>
          </a:xfrm>
        </p:spPr>
        <p:txBody>
          <a:bodyPr/>
          <a:lstStyle>
            <a:lvl1pPr>
              <a:defRPr/>
            </a:lvl1pPr>
          </a:lstStyle>
          <a:p>
            <a:r>
              <a:rPr lang="en-US" smtClean="0">
                <a:solidFill>
                  <a:srgbClr val="D4D2D0">
                    <a:shade val="50000"/>
                  </a:srgbClr>
                </a:solidFill>
              </a:rPr>
              <a:t>6/17/2012</a:t>
            </a:r>
            <a:endParaRPr lang="th-TH">
              <a:solidFill>
                <a:srgbClr val="D4D2D0">
                  <a:shade val="50000"/>
                </a:srgbClr>
              </a:solidFill>
            </a:endParaRPr>
          </a:p>
        </p:txBody>
      </p:sp>
      <p:sp>
        <p:nvSpPr>
          <p:cNvPr id="5" name="Footer Placeholder 4"/>
          <p:cNvSpPr>
            <a:spLocks noGrp="1"/>
          </p:cNvSpPr>
          <p:nvPr>
            <p:ph type="ftr" sz="quarter" idx="11"/>
          </p:nvPr>
        </p:nvSpPr>
        <p:spPr>
          <a:xfrm>
            <a:off x="3124200" y="6245225"/>
            <a:ext cx="2895600" cy="476250"/>
          </a:xfrm>
        </p:spPr>
        <p:txBody>
          <a:bodyPr/>
          <a:lstStyle>
            <a:lvl1pPr>
              <a:defRPr/>
            </a:lvl1pPr>
          </a:lstStyle>
          <a:p>
            <a:endParaRPr lang="th-TH">
              <a:solidFill>
                <a:srgbClr val="D4D2D0">
                  <a:shade val="50000"/>
                </a:srgbClr>
              </a:solidFill>
            </a:endParaRPr>
          </a:p>
        </p:txBody>
      </p:sp>
      <p:sp>
        <p:nvSpPr>
          <p:cNvPr id="6" name="Slide Number Placeholder 5"/>
          <p:cNvSpPr>
            <a:spLocks noGrp="1"/>
          </p:cNvSpPr>
          <p:nvPr>
            <p:ph type="sldNum" sz="quarter" idx="12"/>
          </p:nvPr>
        </p:nvSpPr>
        <p:spPr>
          <a:xfrm>
            <a:off x="6553200" y="6245225"/>
            <a:ext cx="2133600" cy="476250"/>
          </a:xfrm>
        </p:spPr>
        <p:txBody>
          <a:bodyPr/>
          <a:lstStyle>
            <a:lvl1pPr>
              <a:defRPr/>
            </a:lvl1pPr>
          </a:lstStyle>
          <a:p>
            <a:fld id="{B0169B16-6467-4583-B92B-1B24F2DDF889}" type="slidenum">
              <a:rPr lang="en-US">
                <a:solidFill>
                  <a:srgbClr val="D4D2D0">
                    <a:shade val="50000"/>
                  </a:srgbClr>
                </a:solidFill>
              </a:rPr>
              <a:pPr/>
              <a:t>‹#›</a:t>
            </a:fld>
            <a:endParaRPr lang="th-TH">
              <a:solidFill>
                <a:srgbClr val="D4D2D0">
                  <a:shade val="50000"/>
                </a:srgbClr>
              </a:solidFill>
            </a:endParaRPr>
          </a:p>
        </p:txBody>
      </p:sp>
    </p:spTree>
    <p:extLst>
      <p:ext uri="{BB962C8B-B14F-4D97-AF65-F5344CB8AC3E}">
        <p14:creationId xmlns:p14="http://schemas.microsoft.com/office/powerpoint/2010/main" val="1650765295"/>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574E7A7-C3D1-41F4-8A03-ED44A7F23B90}" type="datetime1">
              <a:rPr lang="en-US" smtClean="0">
                <a:solidFill>
                  <a:prstClr val="black">
                    <a:tint val="75000"/>
                  </a:prstClr>
                </a:solidFill>
              </a:rPr>
              <a:pPr/>
              <a:t>8/18/2017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63759589"/>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B868890-0F78-4BF0-8081-0579B303B35E}" type="datetime1">
              <a:rPr lang="en-US" smtClean="0">
                <a:solidFill>
                  <a:prstClr val="black">
                    <a:tint val="75000"/>
                  </a:prstClr>
                </a:solidFill>
              </a:rPr>
              <a:pPr/>
              <a:t>8/18/2017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12071220"/>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6F2369B-B416-437F-93A3-D95F12E1541A}" type="datetime1">
              <a:rPr lang="en-US" smtClean="0">
                <a:solidFill>
                  <a:prstClr val="black">
                    <a:tint val="75000"/>
                  </a:prstClr>
                </a:solidFill>
              </a:rPr>
              <a:pPr/>
              <a:t>8/18/2017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48383493"/>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4904BE7-D51C-44DC-9395-80E309027484}" type="datetime1">
              <a:rPr lang="en-US" smtClean="0">
                <a:solidFill>
                  <a:prstClr val="black">
                    <a:tint val="75000"/>
                  </a:prstClr>
                </a:solidFill>
              </a:rPr>
              <a:pPr/>
              <a:t>8/18/2017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451477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9"/>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D108B59-BD0B-4B4A-85DA-9D1259491D8B}" type="datetime1">
              <a:rPr lang="en-US" smtClean="0">
                <a:solidFill>
                  <a:prstClr val="black">
                    <a:tint val="75000"/>
                  </a:prstClr>
                </a:solidFill>
              </a:rPr>
              <a:pPr/>
              <a:t>8/18/2017</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80475837"/>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6F40DF8-B7FB-4F6E-B242-C244ECE04359}" type="datetime1">
              <a:rPr lang="en-US" smtClean="0">
                <a:solidFill>
                  <a:prstClr val="black">
                    <a:tint val="75000"/>
                  </a:prstClr>
                </a:solidFill>
              </a:rPr>
              <a:pPr/>
              <a:t>8/18/2017</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00709062"/>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5EE53D0-A75A-4956-B374-E02B1F210E40}" type="datetime1">
              <a:rPr lang="en-US" smtClean="0">
                <a:solidFill>
                  <a:prstClr val="black">
                    <a:tint val="75000"/>
                  </a:prstClr>
                </a:solidFill>
              </a:rPr>
              <a:pPr/>
              <a:t>8/18/2017</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86276619"/>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91B4E3A-0CD7-430F-886A-DC4CB7E0D7AD}" type="datetime1">
              <a:rPr lang="en-US" smtClean="0">
                <a:solidFill>
                  <a:prstClr val="black">
                    <a:tint val="75000"/>
                  </a:prstClr>
                </a:solidFill>
              </a:rPr>
              <a:pPr/>
              <a:t>8/18/2017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02777954"/>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383F33A-FF66-4C80-BFE3-D3643F461564}" type="datetime1">
              <a:rPr lang="en-US" smtClean="0">
                <a:solidFill>
                  <a:prstClr val="black">
                    <a:tint val="75000"/>
                  </a:prstClr>
                </a:solidFill>
              </a:rPr>
              <a:pPr/>
              <a:t>8/18/2017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49593661"/>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CE26BDE-CEFF-44CF-A799-EFE8E796A7D4}" type="datetime1">
              <a:rPr lang="en-US" smtClean="0">
                <a:solidFill>
                  <a:prstClr val="black">
                    <a:tint val="75000"/>
                  </a:prstClr>
                </a:solidFill>
              </a:rPr>
              <a:pPr/>
              <a:t>8/18/2017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74650528"/>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C22EB69-ED36-44C0-B299-A9B976221152}" type="datetime1">
              <a:rPr lang="en-US" smtClean="0">
                <a:solidFill>
                  <a:prstClr val="black">
                    <a:tint val="75000"/>
                  </a:prstClr>
                </a:solidFill>
              </a:rPr>
              <a:pPr/>
              <a:t>8/18/2017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1048988"/>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3B45149-E7CA-461F-A1A4-D248F6C80CE2}" type="datetime1">
              <a:rPr lang="en-US" smtClean="0">
                <a:solidFill>
                  <a:prstClr val="black">
                    <a:tint val="75000"/>
                  </a:prstClr>
                </a:solidFill>
              </a:rPr>
              <a:pPr/>
              <a:t>8/18/2017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46806E6-A5C1-4F20-B475-6F824C949B2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07153968"/>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8F6F21B-EB48-458C-80FB-A86C9F89D1D0}" type="datetime1">
              <a:rPr lang="en-US" smtClean="0">
                <a:solidFill>
                  <a:prstClr val="black">
                    <a:tint val="75000"/>
                  </a:prstClr>
                </a:solidFill>
              </a:rPr>
              <a:pPr/>
              <a:t>8/18/2017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46806E6-A5C1-4F20-B475-6F824C949B2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55281681"/>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BA09A3F-17C7-40BE-B6AD-112060C76E42}" type="datetime1">
              <a:rPr lang="en-US" smtClean="0">
                <a:solidFill>
                  <a:prstClr val="black">
                    <a:tint val="75000"/>
                  </a:prstClr>
                </a:solidFill>
              </a:rPr>
              <a:pPr/>
              <a:t>8/18/2017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46806E6-A5C1-4F20-B475-6F824C949B2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670089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4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3B45149-E7CA-461F-A1A4-D248F6C80CE2}" type="datetime1">
              <a:rPr lang="en-US" smtClean="0">
                <a:solidFill>
                  <a:prstClr val="black">
                    <a:tint val="75000"/>
                  </a:prstClr>
                </a:solidFill>
              </a:rPr>
              <a:pPr/>
              <a:t>8/18/2017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46806E6-A5C1-4F20-B475-6F824C949B2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81857923"/>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2810BDE-E643-4B18-8E0D-D53E16F681AA}" type="datetime1">
              <a:rPr lang="en-US" smtClean="0">
                <a:solidFill>
                  <a:prstClr val="black">
                    <a:tint val="75000"/>
                  </a:prstClr>
                </a:solidFill>
              </a:rPr>
              <a:pPr/>
              <a:t>8/18/2017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46806E6-A5C1-4F20-B475-6F824C949B2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91555153"/>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61C8E50-FF60-476F-AFEC-762039A96369}" type="datetime1">
              <a:rPr lang="en-US" smtClean="0">
                <a:solidFill>
                  <a:prstClr val="black">
                    <a:tint val="75000"/>
                  </a:prstClr>
                </a:solidFill>
              </a:rPr>
              <a:pPr/>
              <a:t>8/18/2017</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46806E6-A5C1-4F20-B475-6F824C949B2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4891425"/>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68D8D6F-C472-4D48-A841-0A7A04CE3FCB}" type="datetime1">
              <a:rPr lang="en-US" smtClean="0">
                <a:solidFill>
                  <a:prstClr val="black">
                    <a:tint val="75000"/>
                  </a:prstClr>
                </a:solidFill>
              </a:rPr>
              <a:pPr/>
              <a:t>8/18/2017</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46806E6-A5C1-4F20-B475-6F824C949B2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95939662"/>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00836CD-5388-4A0C-AF6E-056D185A0B45}" type="datetime1">
              <a:rPr lang="en-US" smtClean="0">
                <a:solidFill>
                  <a:prstClr val="black">
                    <a:tint val="75000"/>
                  </a:prstClr>
                </a:solidFill>
              </a:rPr>
              <a:pPr/>
              <a:t>8/18/2017</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46806E6-A5C1-4F20-B475-6F824C949B2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52734274"/>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F2D7A84-F2B9-475C-9B66-9DCB6014188E}" type="datetime1">
              <a:rPr lang="en-US" smtClean="0">
                <a:solidFill>
                  <a:prstClr val="black">
                    <a:tint val="75000"/>
                  </a:prstClr>
                </a:solidFill>
              </a:rPr>
              <a:pPr/>
              <a:t>8/18/2017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46806E6-A5C1-4F20-B475-6F824C949B2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82353270"/>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FEED337-69C6-4E5D-AED3-4389F53143F1}" type="datetime1">
              <a:rPr lang="en-US" smtClean="0">
                <a:solidFill>
                  <a:prstClr val="black">
                    <a:tint val="75000"/>
                  </a:prstClr>
                </a:solidFill>
              </a:rPr>
              <a:pPr/>
              <a:t>8/18/2017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46806E6-A5C1-4F20-B475-6F824C949B2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23018535"/>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4FD022B-003B-4957-B6ED-8C2BC0894B48}" type="datetime1">
              <a:rPr lang="en-US" smtClean="0">
                <a:solidFill>
                  <a:prstClr val="black">
                    <a:tint val="75000"/>
                  </a:prstClr>
                </a:solidFill>
              </a:rPr>
              <a:pPr/>
              <a:t>8/18/2017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46806E6-A5C1-4F20-B475-6F824C949B2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93974026"/>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832DB4B-5E5F-4713-8950-41C3B0B2993B}" type="datetime1">
              <a:rPr lang="en-US" smtClean="0">
                <a:solidFill>
                  <a:prstClr val="black">
                    <a:tint val="75000"/>
                  </a:prstClr>
                </a:solidFill>
              </a:rPr>
              <a:pPr/>
              <a:t>8/18/2017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46806E6-A5C1-4F20-B475-6F824C949B2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28188047"/>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lang="en-US">
              <a:solidFill>
                <a:prstClr val="black"/>
              </a:solidFill>
            </a:endParaRPr>
          </a:p>
        </p:txBody>
      </p:sp>
      <p:sp>
        <p:nvSpPr>
          <p:cNvPr id="8" name="Freeform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lang="en-US">
              <a:solidFill>
                <a:prstClr val="black"/>
              </a:solidFill>
            </a:endParaRPr>
          </a:p>
        </p:txBody>
      </p:sp>
      <p:sp>
        <p:nvSpPr>
          <p:cNvPr id="9" name="Title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r>
              <a:rPr lang="en-US" smtClean="0">
                <a:solidFill>
                  <a:srgbClr val="3B3B3B">
                    <a:shade val="50000"/>
                  </a:srgbClr>
                </a:solidFill>
              </a:rPr>
              <a:t>6/17/2012</a:t>
            </a:r>
            <a:endParaRPr lang="en-US">
              <a:solidFill>
                <a:srgbClr val="3B3B3B">
                  <a:shade val="50000"/>
                </a:srgbClr>
              </a:solidFill>
            </a:endParaRPr>
          </a:p>
        </p:txBody>
      </p:sp>
      <p:sp>
        <p:nvSpPr>
          <p:cNvPr id="19" name="Footer Placeholder 18"/>
          <p:cNvSpPr>
            <a:spLocks noGrp="1"/>
          </p:cNvSpPr>
          <p:nvPr>
            <p:ph type="ftr" sz="quarter" idx="11"/>
          </p:nvPr>
        </p:nvSpPr>
        <p:spPr/>
        <p:txBody>
          <a:bodyPr/>
          <a:lstStyle/>
          <a:p>
            <a:endParaRPr lang="en-US">
              <a:solidFill>
                <a:srgbClr val="3B3B3B">
                  <a:shade val="50000"/>
                </a:srgbClr>
              </a:solidFill>
            </a:endParaRPr>
          </a:p>
        </p:txBody>
      </p:sp>
      <p:sp>
        <p:nvSpPr>
          <p:cNvPr id="27" name="Slide Number Placeholder 26"/>
          <p:cNvSpPr>
            <a:spLocks noGrp="1"/>
          </p:cNvSpPr>
          <p:nvPr>
            <p:ph type="sldNum" sz="quarter" idx="12"/>
          </p:nvPr>
        </p:nvSpPr>
        <p:spPr/>
        <p:txBody>
          <a:bodyPr/>
          <a:lstStyle/>
          <a:p>
            <a:fld id="{3F7EC1BB-3B74-414E-AEF6-730223DEF44C}" type="slidenum">
              <a:rPr lang="en-US" smtClean="0">
                <a:solidFill>
                  <a:srgbClr val="3B3B3B">
                    <a:shade val="50000"/>
                  </a:srgbClr>
                </a:solidFill>
              </a:rPr>
              <a:pPr/>
              <a:t>‹#›</a:t>
            </a:fld>
            <a:endParaRPr lang="en-US">
              <a:solidFill>
                <a:srgbClr val="3B3B3B">
                  <a:shade val="50000"/>
                </a:srgbClr>
              </a:solidFill>
            </a:endParaRPr>
          </a:p>
        </p:txBody>
      </p:sp>
    </p:spTree>
    <p:extLst>
      <p:ext uri="{BB962C8B-B14F-4D97-AF65-F5344CB8AC3E}">
        <p14:creationId xmlns:p14="http://schemas.microsoft.com/office/powerpoint/2010/main" val="3041490005"/>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r>
              <a:rPr lang="en-US" smtClean="0">
                <a:solidFill>
                  <a:srgbClr val="3B3B3B">
                    <a:shade val="50000"/>
                  </a:srgbClr>
                </a:solidFill>
              </a:rPr>
              <a:t>6/17/2012</a:t>
            </a:r>
            <a:endParaRPr lang="en-US">
              <a:solidFill>
                <a:srgbClr val="3B3B3B">
                  <a:shade val="50000"/>
                </a:srgbClr>
              </a:solidFill>
            </a:endParaRPr>
          </a:p>
        </p:txBody>
      </p:sp>
      <p:sp>
        <p:nvSpPr>
          <p:cNvPr id="5" name="Footer Placeholder 4"/>
          <p:cNvSpPr>
            <a:spLocks noGrp="1"/>
          </p:cNvSpPr>
          <p:nvPr>
            <p:ph type="ftr" sz="quarter" idx="11"/>
          </p:nvPr>
        </p:nvSpPr>
        <p:spPr/>
        <p:txBody>
          <a:bodyPr/>
          <a:lstStyle/>
          <a:p>
            <a:endParaRPr lang="en-US">
              <a:solidFill>
                <a:srgbClr val="3B3B3B">
                  <a:shade val="50000"/>
                </a:srgbClr>
              </a:solidFill>
            </a:endParaRPr>
          </a:p>
        </p:txBody>
      </p:sp>
      <p:sp>
        <p:nvSpPr>
          <p:cNvPr id="6" name="Slide Number Placeholder 5"/>
          <p:cNvSpPr>
            <a:spLocks noGrp="1"/>
          </p:cNvSpPr>
          <p:nvPr>
            <p:ph type="sldNum" sz="quarter" idx="12"/>
          </p:nvPr>
        </p:nvSpPr>
        <p:spPr/>
        <p:txBody>
          <a:bodyPr/>
          <a:lstStyle/>
          <a:p>
            <a:fld id="{3F7EC1BB-3B74-414E-AEF6-730223DEF44C}" type="slidenum">
              <a:rPr lang="en-US" smtClean="0">
                <a:solidFill>
                  <a:srgbClr val="3B3B3B">
                    <a:shade val="50000"/>
                  </a:srgbClr>
                </a:solidFill>
              </a:rPr>
              <a:pPr/>
              <a:t>‹#›</a:t>
            </a:fld>
            <a:endParaRPr lang="en-US">
              <a:solidFill>
                <a:srgbClr val="3B3B3B">
                  <a:shade val="50000"/>
                </a:srgbClr>
              </a:solidFill>
            </a:endParaRPr>
          </a:p>
        </p:txBody>
      </p:sp>
    </p:spTree>
    <p:extLst>
      <p:ext uri="{BB962C8B-B14F-4D97-AF65-F5344CB8AC3E}">
        <p14:creationId xmlns:p14="http://schemas.microsoft.com/office/powerpoint/2010/main" val="286644681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8F6F21B-EB48-458C-80FB-A86C9F89D1D0}" type="datetime1">
              <a:rPr lang="en-US" smtClean="0">
                <a:solidFill>
                  <a:prstClr val="black">
                    <a:tint val="75000"/>
                  </a:prstClr>
                </a:solidFill>
              </a:rPr>
              <a:pPr/>
              <a:t>8/18/2017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46806E6-A5C1-4F20-B475-6F824C949B2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97424234"/>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lang="en-US">
              <a:solidFill>
                <a:prstClr val="black"/>
              </a:solidFill>
            </a:endParaRPr>
          </a:p>
        </p:txBody>
      </p:sp>
      <p:sp>
        <p:nvSpPr>
          <p:cNvPr id="9" name="Freeform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lang="en-US">
              <a:solidFill>
                <a:prstClr val="black"/>
              </a:solidFill>
            </a:endParaRPr>
          </a:p>
        </p:txBody>
      </p:sp>
      <p:sp>
        <p:nvSpPr>
          <p:cNvPr id="2" name="Title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r>
              <a:rPr lang="en-US" smtClean="0">
                <a:solidFill>
                  <a:srgbClr val="3B3B3B">
                    <a:shade val="50000"/>
                  </a:srgbClr>
                </a:solidFill>
              </a:rPr>
              <a:t>6/17/2012</a:t>
            </a:r>
            <a:endParaRPr lang="en-US">
              <a:solidFill>
                <a:srgbClr val="3B3B3B">
                  <a:shade val="50000"/>
                </a:srgbClr>
              </a:solidFill>
            </a:endParaRPr>
          </a:p>
        </p:txBody>
      </p:sp>
      <p:sp>
        <p:nvSpPr>
          <p:cNvPr id="5" name="Footer Placeholder 4"/>
          <p:cNvSpPr>
            <a:spLocks noGrp="1"/>
          </p:cNvSpPr>
          <p:nvPr>
            <p:ph type="ftr" sz="quarter" idx="11"/>
          </p:nvPr>
        </p:nvSpPr>
        <p:spPr/>
        <p:txBody>
          <a:bodyPr/>
          <a:lstStyle/>
          <a:p>
            <a:endParaRPr lang="en-US">
              <a:solidFill>
                <a:srgbClr val="3B3B3B">
                  <a:shade val="50000"/>
                </a:srgbClr>
              </a:solidFill>
            </a:endParaRPr>
          </a:p>
        </p:txBody>
      </p:sp>
      <p:sp>
        <p:nvSpPr>
          <p:cNvPr id="6" name="Slide Number Placeholder 5"/>
          <p:cNvSpPr>
            <a:spLocks noGrp="1"/>
          </p:cNvSpPr>
          <p:nvPr>
            <p:ph type="sldNum" sz="quarter" idx="12"/>
          </p:nvPr>
        </p:nvSpPr>
        <p:spPr/>
        <p:txBody>
          <a:bodyPr/>
          <a:lstStyle/>
          <a:p>
            <a:fld id="{3F7EC1BB-3B74-414E-AEF6-730223DEF44C}" type="slidenum">
              <a:rPr lang="en-US" smtClean="0">
                <a:solidFill>
                  <a:srgbClr val="3B3B3B">
                    <a:shade val="50000"/>
                  </a:srgbClr>
                </a:solidFill>
              </a:rPr>
              <a:pPr/>
              <a:t>‹#›</a:t>
            </a:fld>
            <a:endParaRPr lang="en-US">
              <a:solidFill>
                <a:srgbClr val="3B3B3B">
                  <a:shade val="50000"/>
                </a:srgbClr>
              </a:solidFill>
            </a:endParaRPr>
          </a:p>
        </p:txBody>
      </p:sp>
    </p:spTree>
    <p:extLst>
      <p:ext uri="{BB962C8B-B14F-4D97-AF65-F5344CB8AC3E}">
        <p14:creationId xmlns:p14="http://schemas.microsoft.com/office/powerpoint/2010/main" val="1094631156"/>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r>
              <a:rPr lang="en-US" smtClean="0">
                <a:solidFill>
                  <a:srgbClr val="3B3B3B">
                    <a:shade val="50000"/>
                  </a:srgbClr>
                </a:solidFill>
              </a:rPr>
              <a:t>6/17/2012</a:t>
            </a:r>
            <a:endParaRPr lang="en-US">
              <a:solidFill>
                <a:srgbClr val="3B3B3B">
                  <a:shade val="50000"/>
                </a:srgbClr>
              </a:solidFill>
            </a:endParaRPr>
          </a:p>
        </p:txBody>
      </p:sp>
      <p:sp>
        <p:nvSpPr>
          <p:cNvPr id="6" name="Footer Placeholder 5"/>
          <p:cNvSpPr>
            <a:spLocks noGrp="1"/>
          </p:cNvSpPr>
          <p:nvPr>
            <p:ph type="ftr" sz="quarter" idx="11"/>
          </p:nvPr>
        </p:nvSpPr>
        <p:spPr/>
        <p:txBody>
          <a:bodyPr/>
          <a:lstStyle/>
          <a:p>
            <a:endParaRPr lang="en-US">
              <a:solidFill>
                <a:srgbClr val="3B3B3B">
                  <a:shade val="50000"/>
                </a:srgbClr>
              </a:solidFill>
            </a:endParaRPr>
          </a:p>
        </p:txBody>
      </p:sp>
      <p:sp>
        <p:nvSpPr>
          <p:cNvPr id="7" name="Slide Number Placeholder 6"/>
          <p:cNvSpPr>
            <a:spLocks noGrp="1"/>
          </p:cNvSpPr>
          <p:nvPr>
            <p:ph type="sldNum" sz="quarter" idx="12"/>
          </p:nvPr>
        </p:nvSpPr>
        <p:spPr/>
        <p:txBody>
          <a:bodyPr/>
          <a:lstStyle/>
          <a:p>
            <a:fld id="{3F7EC1BB-3B74-414E-AEF6-730223DEF44C}" type="slidenum">
              <a:rPr lang="en-US" smtClean="0">
                <a:solidFill>
                  <a:srgbClr val="3B3B3B">
                    <a:shade val="50000"/>
                  </a:srgbClr>
                </a:solidFill>
              </a:rPr>
              <a:pPr/>
              <a:t>‹#›</a:t>
            </a:fld>
            <a:endParaRPr lang="en-US">
              <a:solidFill>
                <a:srgbClr val="3B3B3B">
                  <a:shade val="50000"/>
                </a:srgbClr>
              </a:solidFill>
            </a:endParaRPr>
          </a:p>
        </p:txBody>
      </p:sp>
    </p:spTree>
    <p:extLst>
      <p:ext uri="{BB962C8B-B14F-4D97-AF65-F5344CB8AC3E}">
        <p14:creationId xmlns:p14="http://schemas.microsoft.com/office/powerpoint/2010/main" val="58793941"/>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r>
              <a:rPr lang="en-US" smtClean="0">
                <a:solidFill>
                  <a:srgbClr val="3B3B3B">
                    <a:shade val="50000"/>
                  </a:srgbClr>
                </a:solidFill>
              </a:rPr>
              <a:t>6/17/2012</a:t>
            </a:r>
            <a:endParaRPr lang="en-US">
              <a:solidFill>
                <a:srgbClr val="3B3B3B">
                  <a:shade val="50000"/>
                </a:srgbClr>
              </a:solidFill>
            </a:endParaRPr>
          </a:p>
        </p:txBody>
      </p:sp>
      <p:sp>
        <p:nvSpPr>
          <p:cNvPr id="8" name="Footer Placeholder 7"/>
          <p:cNvSpPr>
            <a:spLocks noGrp="1"/>
          </p:cNvSpPr>
          <p:nvPr>
            <p:ph type="ftr" sz="quarter" idx="11"/>
          </p:nvPr>
        </p:nvSpPr>
        <p:spPr/>
        <p:txBody>
          <a:bodyPr/>
          <a:lstStyle/>
          <a:p>
            <a:endParaRPr lang="en-US">
              <a:solidFill>
                <a:srgbClr val="3B3B3B">
                  <a:shade val="50000"/>
                </a:srgbClr>
              </a:solidFill>
            </a:endParaRPr>
          </a:p>
        </p:txBody>
      </p:sp>
      <p:sp>
        <p:nvSpPr>
          <p:cNvPr id="9" name="Slide Number Placeholder 8"/>
          <p:cNvSpPr>
            <a:spLocks noGrp="1"/>
          </p:cNvSpPr>
          <p:nvPr>
            <p:ph type="sldNum" sz="quarter" idx="12"/>
          </p:nvPr>
        </p:nvSpPr>
        <p:spPr/>
        <p:txBody>
          <a:bodyPr/>
          <a:lstStyle/>
          <a:p>
            <a:fld id="{3F7EC1BB-3B74-414E-AEF6-730223DEF44C}" type="slidenum">
              <a:rPr lang="en-US" smtClean="0">
                <a:solidFill>
                  <a:srgbClr val="3B3B3B">
                    <a:shade val="50000"/>
                  </a:srgbClr>
                </a:solidFill>
              </a:rPr>
              <a:pPr/>
              <a:t>‹#›</a:t>
            </a:fld>
            <a:endParaRPr lang="en-US">
              <a:solidFill>
                <a:srgbClr val="3B3B3B">
                  <a:shade val="50000"/>
                </a:srgbClr>
              </a:solidFill>
            </a:endParaRPr>
          </a:p>
        </p:txBody>
      </p:sp>
    </p:spTree>
    <p:extLst>
      <p:ext uri="{BB962C8B-B14F-4D97-AF65-F5344CB8AC3E}">
        <p14:creationId xmlns:p14="http://schemas.microsoft.com/office/powerpoint/2010/main" val="1522718950"/>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7470648" cy="1143000"/>
          </a:xfrm>
        </p:spPr>
        <p:txBody>
          <a:bodyPr anchor="ctr"/>
          <a:lstStyle>
            <a:lvl1pPr algn="l">
              <a:defRPr sz="4600"/>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r>
              <a:rPr lang="en-US" smtClean="0">
                <a:solidFill>
                  <a:srgbClr val="3B3B3B">
                    <a:shade val="50000"/>
                  </a:srgbClr>
                </a:solidFill>
              </a:rPr>
              <a:t>6/17/2012</a:t>
            </a:r>
            <a:endParaRPr lang="en-US">
              <a:solidFill>
                <a:srgbClr val="3B3B3B">
                  <a:shade val="50000"/>
                </a:srgbClr>
              </a:solidFill>
            </a:endParaRPr>
          </a:p>
        </p:txBody>
      </p:sp>
      <p:sp>
        <p:nvSpPr>
          <p:cNvPr id="8" name="Slide Number Placeholder 7"/>
          <p:cNvSpPr>
            <a:spLocks noGrp="1"/>
          </p:cNvSpPr>
          <p:nvPr>
            <p:ph type="sldNum" sz="quarter" idx="11"/>
          </p:nvPr>
        </p:nvSpPr>
        <p:spPr/>
        <p:txBody>
          <a:bodyPr/>
          <a:lstStyle/>
          <a:p>
            <a:fld id="{3F7EC1BB-3B74-414E-AEF6-730223DEF44C}" type="slidenum">
              <a:rPr lang="en-US" smtClean="0">
                <a:solidFill>
                  <a:srgbClr val="3B3B3B">
                    <a:shade val="50000"/>
                  </a:srgbClr>
                </a:solidFill>
              </a:rPr>
              <a:pPr/>
              <a:t>‹#›</a:t>
            </a:fld>
            <a:endParaRPr lang="en-US">
              <a:solidFill>
                <a:srgbClr val="3B3B3B">
                  <a:shade val="50000"/>
                </a:srgbClr>
              </a:solidFill>
            </a:endParaRPr>
          </a:p>
        </p:txBody>
      </p:sp>
      <p:sp>
        <p:nvSpPr>
          <p:cNvPr id="9" name="Footer Placeholder 8"/>
          <p:cNvSpPr>
            <a:spLocks noGrp="1"/>
          </p:cNvSpPr>
          <p:nvPr>
            <p:ph type="ftr" sz="quarter" idx="12"/>
          </p:nvPr>
        </p:nvSpPr>
        <p:spPr/>
        <p:txBody>
          <a:bodyPr/>
          <a:lstStyle/>
          <a:p>
            <a:endParaRPr lang="en-US">
              <a:solidFill>
                <a:srgbClr val="3B3B3B">
                  <a:shade val="50000"/>
                </a:srgbClr>
              </a:solidFill>
            </a:endParaRPr>
          </a:p>
        </p:txBody>
      </p:sp>
    </p:spTree>
    <p:extLst>
      <p:ext uri="{BB962C8B-B14F-4D97-AF65-F5344CB8AC3E}">
        <p14:creationId xmlns:p14="http://schemas.microsoft.com/office/powerpoint/2010/main" val="2364395108"/>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smtClean="0">
                <a:solidFill>
                  <a:srgbClr val="3B3B3B">
                    <a:shade val="50000"/>
                  </a:srgbClr>
                </a:solidFill>
              </a:rPr>
              <a:t>6/17/2012</a:t>
            </a:r>
            <a:endParaRPr lang="en-US">
              <a:solidFill>
                <a:srgbClr val="3B3B3B">
                  <a:shade val="50000"/>
                </a:srgbClr>
              </a:solidFill>
            </a:endParaRPr>
          </a:p>
        </p:txBody>
      </p:sp>
      <p:sp>
        <p:nvSpPr>
          <p:cNvPr id="3" name="Footer Placeholder 2"/>
          <p:cNvSpPr>
            <a:spLocks noGrp="1"/>
          </p:cNvSpPr>
          <p:nvPr>
            <p:ph type="ftr" sz="quarter" idx="11"/>
          </p:nvPr>
        </p:nvSpPr>
        <p:spPr/>
        <p:txBody>
          <a:bodyPr/>
          <a:lstStyle/>
          <a:p>
            <a:endParaRPr lang="en-US">
              <a:solidFill>
                <a:srgbClr val="3B3B3B">
                  <a:shade val="50000"/>
                </a:srgbClr>
              </a:solidFill>
            </a:endParaRPr>
          </a:p>
        </p:txBody>
      </p:sp>
      <p:sp>
        <p:nvSpPr>
          <p:cNvPr id="4" name="Slide Number Placeholder 3"/>
          <p:cNvSpPr>
            <a:spLocks noGrp="1"/>
          </p:cNvSpPr>
          <p:nvPr>
            <p:ph type="sldNum" sz="quarter" idx="12"/>
          </p:nvPr>
        </p:nvSpPr>
        <p:spPr/>
        <p:txBody>
          <a:bodyPr/>
          <a:lstStyle/>
          <a:p>
            <a:fld id="{3F7EC1BB-3B74-414E-AEF6-730223DEF44C}" type="slidenum">
              <a:rPr lang="en-US" smtClean="0">
                <a:solidFill>
                  <a:srgbClr val="3B3B3B">
                    <a:shade val="50000"/>
                  </a:srgbClr>
                </a:solidFill>
              </a:rPr>
              <a:pPr/>
              <a:t>‹#›</a:t>
            </a:fld>
            <a:endParaRPr lang="en-US">
              <a:solidFill>
                <a:srgbClr val="3B3B3B">
                  <a:shade val="50000"/>
                </a:srgbClr>
              </a:solidFill>
            </a:endParaRPr>
          </a:p>
        </p:txBody>
      </p:sp>
    </p:spTree>
    <p:extLst>
      <p:ext uri="{BB962C8B-B14F-4D97-AF65-F5344CB8AC3E}">
        <p14:creationId xmlns:p14="http://schemas.microsoft.com/office/powerpoint/2010/main" val="2311637052"/>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r>
              <a:rPr lang="en-US" smtClean="0">
                <a:solidFill>
                  <a:srgbClr val="3B3B3B">
                    <a:shade val="50000"/>
                  </a:srgbClr>
                </a:solidFill>
              </a:rPr>
              <a:t>6/17/2012</a:t>
            </a:r>
            <a:endParaRPr lang="en-US">
              <a:solidFill>
                <a:srgbClr val="3B3B3B">
                  <a:shade val="50000"/>
                </a:srgbClr>
              </a:solidFill>
            </a:endParaRPr>
          </a:p>
        </p:txBody>
      </p:sp>
      <p:sp>
        <p:nvSpPr>
          <p:cNvPr id="6" name="Footer Placeholder 5"/>
          <p:cNvSpPr>
            <a:spLocks noGrp="1"/>
          </p:cNvSpPr>
          <p:nvPr>
            <p:ph type="ftr" sz="quarter" idx="11"/>
          </p:nvPr>
        </p:nvSpPr>
        <p:spPr/>
        <p:txBody>
          <a:bodyPr/>
          <a:lstStyle/>
          <a:p>
            <a:endParaRPr lang="en-US">
              <a:solidFill>
                <a:srgbClr val="3B3B3B">
                  <a:shade val="50000"/>
                </a:srgbClr>
              </a:solidFill>
            </a:endParaRPr>
          </a:p>
        </p:txBody>
      </p:sp>
      <p:sp>
        <p:nvSpPr>
          <p:cNvPr id="7" name="Slide Number Placeholder 6"/>
          <p:cNvSpPr>
            <a:spLocks noGrp="1"/>
          </p:cNvSpPr>
          <p:nvPr>
            <p:ph type="sldNum" sz="quarter" idx="12"/>
          </p:nvPr>
        </p:nvSpPr>
        <p:spPr>
          <a:xfrm>
            <a:off x="8156448" y="6422064"/>
            <a:ext cx="762000" cy="365125"/>
          </a:xfrm>
        </p:spPr>
        <p:txBody>
          <a:bodyPr/>
          <a:lstStyle/>
          <a:p>
            <a:fld id="{3F7EC1BB-3B74-414E-AEF6-730223DEF44C}" type="slidenum">
              <a:rPr lang="en-US" smtClean="0">
                <a:solidFill>
                  <a:srgbClr val="3B3B3B">
                    <a:shade val="50000"/>
                  </a:srgbClr>
                </a:solidFill>
              </a:rPr>
              <a:pPr/>
              <a:t>‹#›</a:t>
            </a:fld>
            <a:endParaRPr lang="en-US">
              <a:solidFill>
                <a:srgbClr val="3B3B3B">
                  <a:shade val="50000"/>
                </a:srgbClr>
              </a:solidFill>
            </a:endParaRPr>
          </a:p>
        </p:txBody>
      </p:sp>
    </p:spTree>
    <p:extLst>
      <p:ext uri="{BB962C8B-B14F-4D97-AF65-F5344CB8AC3E}">
        <p14:creationId xmlns:p14="http://schemas.microsoft.com/office/powerpoint/2010/main" val="2599295124"/>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457200" y="6422064"/>
            <a:ext cx="2133600" cy="365125"/>
          </a:xfrm>
        </p:spPr>
        <p:txBody>
          <a:bodyPr/>
          <a:lstStyle/>
          <a:p>
            <a:r>
              <a:rPr lang="en-US" smtClean="0">
                <a:solidFill>
                  <a:srgbClr val="3B3B3B">
                    <a:shade val="50000"/>
                  </a:srgbClr>
                </a:solidFill>
              </a:rPr>
              <a:t>6/17/2012</a:t>
            </a:r>
            <a:endParaRPr lang="en-US">
              <a:solidFill>
                <a:srgbClr val="3B3B3B">
                  <a:shade val="50000"/>
                </a:srgbClr>
              </a:solidFill>
            </a:endParaRPr>
          </a:p>
        </p:txBody>
      </p:sp>
      <p:sp>
        <p:nvSpPr>
          <p:cNvPr id="6" name="Footer Placeholder 5"/>
          <p:cNvSpPr>
            <a:spLocks noGrp="1"/>
          </p:cNvSpPr>
          <p:nvPr>
            <p:ph type="ftr" sz="quarter" idx="11"/>
          </p:nvPr>
        </p:nvSpPr>
        <p:spPr/>
        <p:txBody>
          <a:bodyPr/>
          <a:lstStyle/>
          <a:p>
            <a:endParaRPr lang="en-US">
              <a:solidFill>
                <a:srgbClr val="3B3B3B">
                  <a:shade val="50000"/>
                </a:srgbClr>
              </a:solidFill>
            </a:endParaRPr>
          </a:p>
        </p:txBody>
      </p:sp>
      <p:sp>
        <p:nvSpPr>
          <p:cNvPr id="7" name="Slide Number Placeholder 6"/>
          <p:cNvSpPr>
            <a:spLocks noGrp="1"/>
          </p:cNvSpPr>
          <p:nvPr>
            <p:ph type="sldNum" sz="quarter" idx="12"/>
          </p:nvPr>
        </p:nvSpPr>
        <p:spPr/>
        <p:txBody>
          <a:bodyPr/>
          <a:lstStyle/>
          <a:p>
            <a:fld id="{3F7EC1BB-3B74-414E-AEF6-730223DEF44C}" type="slidenum">
              <a:rPr lang="en-US" smtClean="0">
                <a:solidFill>
                  <a:srgbClr val="3B3B3B">
                    <a:shade val="50000"/>
                  </a:srgbClr>
                </a:solidFill>
              </a:rPr>
              <a:pPr/>
              <a:t>‹#›</a:t>
            </a:fld>
            <a:endParaRPr lang="en-US">
              <a:solidFill>
                <a:srgbClr val="3B3B3B">
                  <a:shade val="50000"/>
                </a:srgbClr>
              </a:solidFill>
            </a:endParaRPr>
          </a:p>
        </p:txBody>
      </p:sp>
    </p:spTree>
    <p:extLst>
      <p:ext uri="{BB962C8B-B14F-4D97-AF65-F5344CB8AC3E}">
        <p14:creationId xmlns:p14="http://schemas.microsoft.com/office/powerpoint/2010/main" val="1760294442"/>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r>
              <a:rPr lang="en-US" smtClean="0">
                <a:solidFill>
                  <a:srgbClr val="3B3B3B">
                    <a:shade val="50000"/>
                  </a:srgbClr>
                </a:solidFill>
              </a:rPr>
              <a:t>6/17/2012</a:t>
            </a:r>
            <a:endParaRPr lang="en-US">
              <a:solidFill>
                <a:srgbClr val="3B3B3B">
                  <a:shade val="50000"/>
                </a:srgbClr>
              </a:solidFill>
            </a:endParaRPr>
          </a:p>
        </p:txBody>
      </p:sp>
      <p:sp>
        <p:nvSpPr>
          <p:cNvPr id="5" name="Footer Placeholder 4"/>
          <p:cNvSpPr>
            <a:spLocks noGrp="1"/>
          </p:cNvSpPr>
          <p:nvPr>
            <p:ph type="ftr" sz="quarter" idx="11"/>
          </p:nvPr>
        </p:nvSpPr>
        <p:spPr/>
        <p:txBody>
          <a:bodyPr/>
          <a:lstStyle/>
          <a:p>
            <a:endParaRPr lang="en-US">
              <a:solidFill>
                <a:srgbClr val="3B3B3B">
                  <a:shade val="50000"/>
                </a:srgbClr>
              </a:solidFill>
            </a:endParaRPr>
          </a:p>
        </p:txBody>
      </p:sp>
      <p:sp>
        <p:nvSpPr>
          <p:cNvPr id="6" name="Slide Number Placeholder 5"/>
          <p:cNvSpPr>
            <a:spLocks noGrp="1"/>
          </p:cNvSpPr>
          <p:nvPr>
            <p:ph type="sldNum" sz="quarter" idx="12"/>
          </p:nvPr>
        </p:nvSpPr>
        <p:spPr/>
        <p:txBody>
          <a:bodyPr/>
          <a:lstStyle/>
          <a:p>
            <a:fld id="{3F7EC1BB-3B74-414E-AEF6-730223DEF44C}" type="slidenum">
              <a:rPr lang="en-US" smtClean="0">
                <a:solidFill>
                  <a:srgbClr val="3B3B3B">
                    <a:shade val="50000"/>
                  </a:srgbClr>
                </a:solidFill>
              </a:rPr>
              <a:pPr/>
              <a:t>‹#›</a:t>
            </a:fld>
            <a:endParaRPr lang="en-US">
              <a:solidFill>
                <a:srgbClr val="3B3B3B">
                  <a:shade val="50000"/>
                </a:srgbClr>
              </a:solidFill>
            </a:endParaRPr>
          </a:p>
        </p:txBody>
      </p:sp>
    </p:spTree>
    <p:extLst>
      <p:ext uri="{BB962C8B-B14F-4D97-AF65-F5344CB8AC3E}">
        <p14:creationId xmlns:p14="http://schemas.microsoft.com/office/powerpoint/2010/main" val="3801117840"/>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r>
              <a:rPr lang="en-US" smtClean="0">
                <a:solidFill>
                  <a:srgbClr val="3B3B3B">
                    <a:shade val="50000"/>
                  </a:srgbClr>
                </a:solidFill>
              </a:rPr>
              <a:t>6/17/2012</a:t>
            </a:r>
            <a:endParaRPr lang="en-US">
              <a:solidFill>
                <a:srgbClr val="3B3B3B">
                  <a:shade val="50000"/>
                </a:srgbClr>
              </a:solidFill>
            </a:endParaRPr>
          </a:p>
        </p:txBody>
      </p:sp>
      <p:sp>
        <p:nvSpPr>
          <p:cNvPr id="5" name="Footer Placeholder 4"/>
          <p:cNvSpPr>
            <a:spLocks noGrp="1"/>
          </p:cNvSpPr>
          <p:nvPr>
            <p:ph type="ftr" sz="quarter" idx="11"/>
          </p:nvPr>
        </p:nvSpPr>
        <p:spPr/>
        <p:txBody>
          <a:bodyPr/>
          <a:lstStyle/>
          <a:p>
            <a:endParaRPr lang="en-US">
              <a:solidFill>
                <a:srgbClr val="3B3B3B">
                  <a:shade val="50000"/>
                </a:srgbClr>
              </a:solidFill>
            </a:endParaRPr>
          </a:p>
        </p:txBody>
      </p:sp>
      <p:sp>
        <p:nvSpPr>
          <p:cNvPr id="6" name="Slide Number Placeholder 5"/>
          <p:cNvSpPr>
            <a:spLocks noGrp="1"/>
          </p:cNvSpPr>
          <p:nvPr>
            <p:ph type="sldNum" sz="quarter" idx="12"/>
          </p:nvPr>
        </p:nvSpPr>
        <p:spPr/>
        <p:txBody>
          <a:bodyPr/>
          <a:lstStyle/>
          <a:p>
            <a:fld id="{3F7EC1BB-3B74-414E-AEF6-730223DEF44C}" type="slidenum">
              <a:rPr lang="en-US" smtClean="0">
                <a:solidFill>
                  <a:srgbClr val="3B3B3B">
                    <a:shade val="50000"/>
                  </a:srgbClr>
                </a:solidFill>
              </a:rPr>
              <a:pPr/>
              <a:t>‹#›</a:t>
            </a:fld>
            <a:endParaRPr lang="en-US">
              <a:solidFill>
                <a:srgbClr val="3B3B3B">
                  <a:shade val="50000"/>
                </a:srgbClr>
              </a:solidFill>
            </a:endParaRPr>
          </a:p>
        </p:txBody>
      </p:sp>
    </p:spTree>
    <p:extLst>
      <p:ext uri="{BB962C8B-B14F-4D97-AF65-F5344CB8AC3E}">
        <p14:creationId xmlns:p14="http://schemas.microsoft.com/office/powerpoint/2010/main" val="3893590870"/>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Date Placeholder 2"/>
          <p:cNvSpPr>
            <a:spLocks noGrp="1"/>
          </p:cNvSpPr>
          <p:nvPr>
            <p:ph type="dt" sz="half" idx="10"/>
          </p:nvPr>
        </p:nvSpPr>
        <p:spPr>
          <a:xfrm>
            <a:off x="457200" y="6245225"/>
            <a:ext cx="2133600" cy="476250"/>
          </a:xfrm>
        </p:spPr>
        <p:txBody>
          <a:bodyPr/>
          <a:lstStyle>
            <a:lvl1pPr>
              <a:defRPr/>
            </a:lvl1pPr>
          </a:lstStyle>
          <a:p>
            <a:r>
              <a:rPr lang="en-US" smtClean="0">
                <a:solidFill>
                  <a:srgbClr val="3B3B3B">
                    <a:shade val="50000"/>
                  </a:srgbClr>
                </a:solidFill>
              </a:rPr>
              <a:t>6/17/2012</a:t>
            </a:r>
            <a:endParaRPr lang="en-US">
              <a:solidFill>
                <a:srgbClr val="3B3B3B">
                  <a:shade val="50000"/>
                </a:srgbClr>
              </a:solidFill>
            </a:endParaRPr>
          </a:p>
        </p:txBody>
      </p:sp>
      <p:sp>
        <p:nvSpPr>
          <p:cNvPr id="4" name="Footer Placeholder 3"/>
          <p:cNvSpPr>
            <a:spLocks noGrp="1"/>
          </p:cNvSpPr>
          <p:nvPr>
            <p:ph type="ftr" sz="quarter" idx="11"/>
          </p:nvPr>
        </p:nvSpPr>
        <p:spPr>
          <a:xfrm>
            <a:off x="3124200" y="6245225"/>
            <a:ext cx="2895600" cy="476250"/>
          </a:xfrm>
        </p:spPr>
        <p:txBody>
          <a:bodyPr/>
          <a:lstStyle>
            <a:lvl1pPr>
              <a:defRPr/>
            </a:lvl1pPr>
          </a:lstStyle>
          <a:p>
            <a:endParaRPr lang="en-US">
              <a:solidFill>
                <a:srgbClr val="3B3B3B">
                  <a:shade val="50000"/>
                </a:srgbClr>
              </a:solidFill>
            </a:endParaRPr>
          </a:p>
        </p:txBody>
      </p:sp>
      <p:sp>
        <p:nvSpPr>
          <p:cNvPr id="5" name="Slide Number Placeholder 4"/>
          <p:cNvSpPr>
            <a:spLocks noGrp="1"/>
          </p:cNvSpPr>
          <p:nvPr>
            <p:ph type="sldNum" sz="quarter" idx="12"/>
          </p:nvPr>
        </p:nvSpPr>
        <p:spPr>
          <a:xfrm>
            <a:off x="6553200" y="6245225"/>
            <a:ext cx="2133600" cy="476250"/>
          </a:xfrm>
        </p:spPr>
        <p:txBody>
          <a:bodyPr/>
          <a:lstStyle>
            <a:lvl1pPr>
              <a:defRPr/>
            </a:lvl1pPr>
          </a:lstStyle>
          <a:p>
            <a:fld id="{6764146A-6DA7-478C-8EA9-68A384A70900}" type="slidenum">
              <a:rPr lang="en-US">
                <a:solidFill>
                  <a:srgbClr val="3B3B3B">
                    <a:shade val="50000"/>
                  </a:srgbClr>
                </a:solidFill>
              </a:rPr>
              <a:pPr/>
              <a:t>‹#›</a:t>
            </a:fld>
            <a:endParaRPr lang="en-US">
              <a:solidFill>
                <a:srgbClr val="3B3B3B">
                  <a:shade val="50000"/>
                </a:srgbClr>
              </a:solidFill>
            </a:endParaRPr>
          </a:p>
        </p:txBody>
      </p:sp>
    </p:spTree>
    <p:extLst>
      <p:ext uri="{BB962C8B-B14F-4D97-AF65-F5344CB8AC3E}">
        <p14:creationId xmlns:p14="http://schemas.microsoft.com/office/powerpoint/2010/main" val="32549633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2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BA09A3F-17C7-40BE-B6AD-112060C76E42}" type="datetime1">
              <a:rPr lang="en-US" smtClean="0">
                <a:solidFill>
                  <a:prstClr val="black">
                    <a:tint val="75000"/>
                  </a:prstClr>
                </a:solidFill>
              </a:rPr>
              <a:pPr/>
              <a:t>8/18/2017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46806E6-A5C1-4F20-B475-6F824C949B2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1279992"/>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lstStyle/>
          <a:p>
            <a:endParaRPr lang="en-US"/>
          </a:p>
        </p:txBody>
      </p:sp>
      <p:sp>
        <p:nvSpPr>
          <p:cNvPr id="4" name="Date Placeholder 3"/>
          <p:cNvSpPr>
            <a:spLocks noGrp="1"/>
          </p:cNvSpPr>
          <p:nvPr>
            <p:ph type="dt" sz="half" idx="10"/>
          </p:nvPr>
        </p:nvSpPr>
        <p:spPr>
          <a:xfrm>
            <a:off x="457200" y="6245225"/>
            <a:ext cx="2133600" cy="476250"/>
          </a:xfrm>
        </p:spPr>
        <p:txBody>
          <a:bodyPr/>
          <a:lstStyle>
            <a:lvl1pPr>
              <a:defRPr/>
            </a:lvl1pPr>
          </a:lstStyle>
          <a:p>
            <a:r>
              <a:rPr lang="en-US" smtClean="0">
                <a:solidFill>
                  <a:srgbClr val="3B3B3B">
                    <a:shade val="50000"/>
                  </a:srgbClr>
                </a:solidFill>
              </a:rPr>
              <a:t>6/17/2012</a:t>
            </a:r>
            <a:endParaRPr lang="th-TH">
              <a:solidFill>
                <a:srgbClr val="3B3B3B">
                  <a:shade val="50000"/>
                </a:srgbClr>
              </a:solidFill>
            </a:endParaRPr>
          </a:p>
        </p:txBody>
      </p:sp>
      <p:sp>
        <p:nvSpPr>
          <p:cNvPr id="5" name="Footer Placeholder 4"/>
          <p:cNvSpPr>
            <a:spLocks noGrp="1"/>
          </p:cNvSpPr>
          <p:nvPr>
            <p:ph type="ftr" sz="quarter" idx="11"/>
          </p:nvPr>
        </p:nvSpPr>
        <p:spPr>
          <a:xfrm>
            <a:off x="3124200" y="6245225"/>
            <a:ext cx="2895600" cy="476250"/>
          </a:xfrm>
        </p:spPr>
        <p:txBody>
          <a:bodyPr/>
          <a:lstStyle>
            <a:lvl1pPr>
              <a:defRPr/>
            </a:lvl1pPr>
          </a:lstStyle>
          <a:p>
            <a:endParaRPr lang="th-TH">
              <a:solidFill>
                <a:srgbClr val="3B3B3B">
                  <a:shade val="50000"/>
                </a:srgbClr>
              </a:solidFill>
            </a:endParaRPr>
          </a:p>
        </p:txBody>
      </p:sp>
      <p:sp>
        <p:nvSpPr>
          <p:cNvPr id="6" name="Slide Number Placeholder 5"/>
          <p:cNvSpPr>
            <a:spLocks noGrp="1"/>
          </p:cNvSpPr>
          <p:nvPr>
            <p:ph type="sldNum" sz="quarter" idx="12"/>
          </p:nvPr>
        </p:nvSpPr>
        <p:spPr>
          <a:xfrm>
            <a:off x="6553200" y="6245225"/>
            <a:ext cx="2133600" cy="476250"/>
          </a:xfrm>
        </p:spPr>
        <p:txBody>
          <a:bodyPr/>
          <a:lstStyle>
            <a:lvl1pPr>
              <a:defRPr/>
            </a:lvl1pPr>
          </a:lstStyle>
          <a:p>
            <a:fld id="{B0169B16-6467-4583-B92B-1B24F2DDF889}" type="slidenum">
              <a:rPr lang="en-US">
                <a:solidFill>
                  <a:srgbClr val="3B3B3B">
                    <a:shade val="50000"/>
                  </a:srgbClr>
                </a:solidFill>
              </a:rPr>
              <a:pPr/>
              <a:t>‹#›</a:t>
            </a:fld>
            <a:endParaRPr lang="th-TH">
              <a:solidFill>
                <a:srgbClr val="3B3B3B">
                  <a:shade val="50000"/>
                </a:srgbClr>
              </a:solidFill>
            </a:endParaRPr>
          </a:p>
        </p:txBody>
      </p:sp>
    </p:spTree>
    <p:extLst>
      <p:ext uri="{BB962C8B-B14F-4D97-AF65-F5344CB8AC3E}">
        <p14:creationId xmlns:p14="http://schemas.microsoft.com/office/powerpoint/2010/main" val="940740398"/>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lang="en-US">
              <a:solidFill>
                <a:prstClr val="black"/>
              </a:solidFill>
            </a:endParaRPr>
          </a:p>
        </p:txBody>
      </p:sp>
      <p:sp>
        <p:nvSpPr>
          <p:cNvPr id="8" name="Freeform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lang="en-US">
              <a:solidFill>
                <a:prstClr val="black"/>
              </a:solidFill>
            </a:endParaRPr>
          </a:p>
        </p:txBody>
      </p:sp>
      <p:sp>
        <p:nvSpPr>
          <p:cNvPr id="9" name="Title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r>
              <a:rPr lang="en-US" smtClean="0">
                <a:solidFill>
                  <a:srgbClr val="3B3B3B">
                    <a:shade val="50000"/>
                  </a:srgbClr>
                </a:solidFill>
              </a:rPr>
              <a:t>6/17/2012</a:t>
            </a:r>
            <a:endParaRPr lang="en-US">
              <a:solidFill>
                <a:srgbClr val="3B3B3B">
                  <a:shade val="50000"/>
                </a:srgbClr>
              </a:solidFill>
            </a:endParaRPr>
          </a:p>
        </p:txBody>
      </p:sp>
      <p:sp>
        <p:nvSpPr>
          <p:cNvPr id="19" name="Footer Placeholder 18"/>
          <p:cNvSpPr>
            <a:spLocks noGrp="1"/>
          </p:cNvSpPr>
          <p:nvPr>
            <p:ph type="ftr" sz="quarter" idx="11"/>
          </p:nvPr>
        </p:nvSpPr>
        <p:spPr/>
        <p:txBody>
          <a:bodyPr/>
          <a:lstStyle/>
          <a:p>
            <a:endParaRPr lang="en-US">
              <a:solidFill>
                <a:srgbClr val="3B3B3B">
                  <a:shade val="50000"/>
                </a:srgbClr>
              </a:solidFill>
            </a:endParaRPr>
          </a:p>
        </p:txBody>
      </p:sp>
      <p:sp>
        <p:nvSpPr>
          <p:cNvPr id="27" name="Slide Number Placeholder 26"/>
          <p:cNvSpPr>
            <a:spLocks noGrp="1"/>
          </p:cNvSpPr>
          <p:nvPr>
            <p:ph type="sldNum" sz="quarter" idx="12"/>
          </p:nvPr>
        </p:nvSpPr>
        <p:spPr/>
        <p:txBody>
          <a:bodyPr/>
          <a:lstStyle/>
          <a:p>
            <a:fld id="{3F7EC1BB-3B74-414E-AEF6-730223DEF44C}" type="slidenum">
              <a:rPr lang="en-US" smtClean="0">
                <a:solidFill>
                  <a:srgbClr val="3B3B3B">
                    <a:shade val="50000"/>
                  </a:srgbClr>
                </a:solidFill>
              </a:rPr>
              <a:pPr/>
              <a:t>‹#›</a:t>
            </a:fld>
            <a:endParaRPr lang="en-US">
              <a:solidFill>
                <a:srgbClr val="3B3B3B">
                  <a:shade val="50000"/>
                </a:srgbClr>
              </a:solidFill>
            </a:endParaRPr>
          </a:p>
        </p:txBody>
      </p:sp>
    </p:spTree>
    <p:extLst>
      <p:ext uri="{BB962C8B-B14F-4D97-AF65-F5344CB8AC3E}">
        <p14:creationId xmlns:p14="http://schemas.microsoft.com/office/powerpoint/2010/main" val="1113989915"/>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r>
              <a:rPr lang="en-US" smtClean="0">
                <a:solidFill>
                  <a:srgbClr val="3B3B3B">
                    <a:shade val="50000"/>
                  </a:srgbClr>
                </a:solidFill>
              </a:rPr>
              <a:t>6/17/2012</a:t>
            </a:r>
            <a:endParaRPr lang="en-US">
              <a:solidFill>
                <a:srgbClr val="3B3B3B">
                  <a:shade val="50000"/>
                </a:srgbClr>
              </a:solidFill>
            </a:endParaRPr>
          </a:p>
        </p:txBody>
      </p:sp>
      <p:sp>
        <p:nvSpPr>
          <p:cNvPr id="5" name="Footer Placeholder 4"/>
          <p:cNvSpPr>
            <a:spLocks noGrp="1"/>
          </p:cNvSpPr>
          <p:nvPr>
            <p:ph type="ftr" sz="quarter" idx="11"/>
          </p:nvPr>
        </p:nvSpPr>
        <p:spPr/>
        <p:txBody>
          <a:bodyPr/>
          <a:lstStyle/>
          <a:p>
            <a:endParaRPr lang="en-US">
              <a:solidFill>
                <a:srgbClr val="3B3B3B">
                  <a:shade val="50000"/>
                </a:srgbClr>
              </a:solidFill>
            </a:endParaRPr>
          </a:p>
        </p:txBody>
      </p:sp>
      <p:sp>
        <p:nvSpPr>
          <p:cNvPr id="6" name="Slide Number Placeholder 5"/>
          <p:cNvSpPr>
            <a:spLocks noGrp="1"/>
          </p:cNvSpPr>
          <p:nvPr>
            <p:ph type="sldNum" sz="quarter" idx="12"/>
          </p:nvPr>
        </p:nvSpPr>
        <p:spPr/>
        <p:txBody>
          <a:bodyPr/>
          <a:lstStyle/>
          <a:p>
            <a:fld id="{3F7EC1BB-3B74-414E-AEF6-730223DEF44C}" type="slidenum">
              <a:rPr lang="en-US" smtClean="0">
                <a:solidFill>
                  <a:srgbClr val="3B3B3B">
                    <a:shade val="50000"/>
                  </a:srgbClr>
                </a:solidFill>
              </a:rPr>
              <a:pPr/>
              <a:t>‹#›</a:t>
            </a:fld>
            <a:endParaRPr lang="en-US">
              <a:solidFill>
                <a:srgbClr val="3B3B3B">
                  <a:shade val="50000"/>
                </a:srgbClr>
              </a:solidFill>
            </a:endParaRPr>
          </a:p>
        </p:txBody>
      </p:sp>
    </p:spTree>
    <p:extLst>
      <p:ext uri="{BB962C8B-B14F-4D97-AF65-F5344CB8AC3E}">
        <p14:creationId xmlns:p14="http://schemas.microsoft.com/office/powerpoint/2010/main" val="926629404"/>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lang="en-US">
              <a:solidFill>
                <a:prstClr val="black"/>
              </a:solidFill>
            </a:endParaRPr>
          </a:p>
        </p:txBody>
      </p:sp>
      <p:sp>
        <p:nvSpPr>
          <p:cNvPr id="9" name="Freeform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lang="en-US">
              <a:solidFill>
                <a:prstClr val="black"/>
              </a:solidFill>
            </a:endParaRPr>
          </a:p>
        </p:txBody>
      </p:sp>
      <p:sp>
        <p:nvSpPr>
          <p:cNvPr id="2" name="Title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r>
              <a:rPr lang="en-US" smtClean="0">
                <a:solidFill>
                  <a:srgbClr val="3B3B3B">
                    <a:shade val="50000"/>
                  </a:srgbClr>
                </a:solidFill>
              </a:rPr>
              <a:t>6/17/2012</a:t>
            </a:r>
            <a:endParaRPr lang="en-US">
              <a:solidFill>
                <a:srgbClr val="3B3B3B">
                  <a:shade val="50000"/>
                </a:srgbClr>
              </a:solidFill>
            </a:endParaRPr>
          </a:p>
        </p:txBody>
      </p:sp>
      <p:sp>
        <p:nvSpPr>
          <p:cNvPr id="5" name="Footer Placeholder 4"/>
          <p:cNvSpPr>
            <a:spLocks noGrp="1"/>
          </p:cNvSpPr>
          <p:nvPr>
            <p:ph type="ftr" sz="quarter" idx="11"/>
          </p:nvPr>
        </p:nvSpPr>
        <p:spPr/>
        <p:txBody>
          <a:bodyPr/>
          <a:lstStyle/>
          <a:p>
            <a:endParaRPr lang="en-US">
              <a:solidFill>
                <a:srgbClr val="3B3B3B">
                  <a:shade val="50000"/>
                </a:srgbClr>
              </a:solidFill>
            </a:endParaRPr>
          </a:p>
        </p:txBody>
      </p:sp>
      <p:sp>
        <p:nvSpPr>
          <p:cNvPr id="6" name="Slide Number Placeholder 5"/>
          <p:cNvSpPr>
            <a:spLocks noGrp="1"/>
          </p:cNvSpPr>
          <p:nvPr>
            <p:ph type="sldNum" sz="quarter" idx="12"/>
          </p:nvPr>
        </p:nvSpPr>
        <p:spPr/>
        <p:txBody>
          <a:bodyPr/>
          <a:lstStyle/>
          <a:p>
            <a:fld id="{3F7EC1BB-3B74-414E-AEF6-730223DEF44C}" type="slidenum">
              <a:rPr lang="en-US" smtClean="0">
                <a:solidFill>
                  <a:srgbClr val="3B3B3B">
                    <a:shade val="50000"/>
                  </a:srgbClr>
                </a:solidFill>
              </a:rPr>
              <a:pPr/>
              <a:t>‹#›</a:t>
            </a:fld>
            <a:endParaRPr lang="en-US">
              <a:solidFill>
                <a:srgbClr val="3B3B3B">
                  <a:shade val="50000"/>
                </a:srgbClr>
              </a:solidFill>
            </a:endParaRPr>
          </a:p>
        </p:txBody>
      </p:sp>
    </p:spTree>
    <p:extLst>
      <p:ext uri="{BB962C8B-B14F-4D97-AF65-F5344CB8AC3E}">
        <p14:creationId xmlns:p14="http://schemas.microsoft.com/office/powerpoint/2010/main" val="3856378989"/>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r>
              <a:rPr lang="en-US" smtClean="0">
                <a:solidFill>
                  <a:srgbClr val="3B3B3B">
                    <a:shade val="50000"/>
                  </a:srgbClr>
                </a:solidFill>
              </a:rPr>
              <a:t>6/17/2012</a:t>
            </a:r>
            <a:endParaRPr lang="en-US">
              <a:solidFill>
                <a:srgbClr val="3B3B3B">
                  <a:shade val="50000"/>
                </a:srgbClr>
              </a:solidFill>
            </a:endParaRPr>
          </a:p>
        </p:txBody>
      </p:sp>
      <p:sp>
        <p:nvSpPr>
          <p:cNvPr id="6" name="Footer Placeholder 5"/>
          <p:cNvSpPr>
            <a:spLocks noGrp="1"/>
          </p:cNvSpPr>
          <p:nvPr>
            <p:ph type="ftr" sz="quarter" idx="11"/>
          </p:nvPr>
        </p:nvSpPr>
        <p:spPr/>
        <p:txBody>
          <a:bodyPr/>
          <a:lstStyle/>
          <a:p>
            <a:endParaRPr lang="en-US">
              <a:solidFill>
                <a:srgbClr val="3B3B3B">
                  <a:shade val="50000"/>
                </a:srgbClr>
              </a:solidFill>
            </a:endParaRPr>
          </a:p>
        </p:txBody>
      </p:sp>
      <p:sp>
        <p:nvSpPr>
          <p:cNvPr id="7" name="Slide Number Placeholder 6"/>
          <p:cNvSpPr>
            <a:spLocks noGrp="1"/>
          </p:cNvSpPr>
          <p:nvPr>
            <p:ph type="sldNum" sz="quarter" idx="12"/>
          </p:nvPr>
        </p:nvSpPr>
        <p:spPr/>
        <p:txBody>
          <a:bodyPr/>
          <a:lstStyle/>
          <a:p>
            <a:fld id="{3F7EC1BB-3B74-414E-AEF6-730223DEF44C}" type="slidenum">
              <a:rPr lang="en-US" smtClean="0">
                <a:solidFill>
                  <a:srgbClr val="3B3B3B">
                    <a:shade val="50000"/>
                  </a:srgbClr>
                </a:solidFill>
              </a:rPr>
              <a:pPr/>
              <a:t>‹#›</a:t>
            </a:fld>
            <a:endParaRPr lang="en-US">
              <a:solidFill>
                <a:srgbClr val="3B3B3B">
                  <a:shade val="50000"/>
                </a:srgbClr>
              </a:solidFill>
            </a:endParaRPr>
          </a:p>
        </p:txBody>
      </p:sp>
    </p:spTree>
    <p:extLst>
      <p:ext uri="{BB962C8B-B14F-4D97-AF65-F5344CB8AC3E}">
        <p14:creationId xmlns:p14="http://schemas.microsoft.com/office/powerpoint/2010/main" val="1048497521"/>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r>
              <a:rPr lang="en-US" smtClean="0">
                <a:solidFill>
                  <a:srgbClr val="3B3B3B">
                    <a:shade val="50000"/>
                  </a:srgbClr>
                </a:solidFill>
              </a:rPr>
              <a:t>6/17/2012</a:t>
            </a:r>
            <a:endParaRPr lang="en-US">
              <a:solidFill>
                <a:srgbClr val="3B3B3B">
                  <a:shade val="50000"/>
                </a:srgbClr>
              </a:solidFill>
            </a:endParaRPr>
          </a:p>
        </p:txBody>
      </p:sp>
      <p:sp>
        <p:nvSpPr>
          <p:cNvPr id="8" name="Footer Placeholder 7"/>
          <p:cNvSpPr>
            <a:spLocks noGrp="1"/>
          </p:cNvSpPr>
          <p:nvPr>
            <p:ph type="ftr" sz="quarter" idx="11"/>
          </p:nvPr>
        </p:nvSpPr>
        <p:spPr/>
        <p:txBody>
          <a:bodyPr/>
          <a:lstStyle/>
          <a:p>
            <a:endParaRPr lang="en-US">
              <a:solidFill>
                <a:srgbClr val="3B3B3B">
                  <a:shade val="50000"/>
                </a:srgbClr>
              </a:solidFill>
            </a:endParaRPr>
          </a:p>
        </p:txBody>
      </p:sp>
      <p:sp>
        <p:nvSpPr>
          <p:cNvPr id="9" name="Slide Number Placeholder 8"/>
          <p:cNvSpPr>
            <a:spLocks noGrp="1"/>
          </p:cNvSpPr>
          <p:nvPr>
            <p:ph type="sldNum" sz="quarter" idx="12"/>
          </p:nvPr>
        </p:nvSpPr>
        <p:spPr/>
        <p:txBody>
          <a:bodyPr/>
          <a:lstStyle/>
          <a:p>
            <a:fld id="{3F7EC1BB-3B74-414E-AEF6-730223DEF44C}" type="slidenum">
              <a:rPr lang="en-US" smtClean="0">
                <a:solidFill>
                  <a:srgbClr val="3B3B3B">
                    <a:shade val="50000"/>
                  </a:srgbClr>
                </a:solidFill>
              </a:rPr>
              <a:pPr/>
              <a:t>‹#›</a:t>
            </a:fld>
            <a:endParaRPr lang="en-US">
              <a:solidFill>
                <a:srgbClr val="3B3B3B">
                  <a:shade val="50000"/>
                </a:srgbClr>
              </a:solidFill>
            </a:endParaRPr>
          </a:p>
        </p:txBody>
      </p:sp>
    </p:spTree>
    <p:extLst>
      <p:ext uri="{BB962C8B-B14F-4D97-AF65-F5344CB8AC3E}">
        <p14:creationId xmlns:p14="http://schemas.microsoft.com/office/powerpoint/2010/main" val="1038853138"/>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7470648" cy="1143000"/>
          </a:xfrm>
        </p:spPr>
        <p:txBody>
          <a:bodyPr anchor="ctr"/>
          <a:lstStyle>
            <a:lvl1pPr algn="l">
              <a:defRPr sz="4600"/>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r>
              <a:rPr lang="en-US" smtClean="0">
                <a:solidFill>
                  <a:srgbClr val="3B3B3B">
                    <a:shade val="50000"/>
                  </a:srgbClr>
                </a:solidFill>
              </a:rPr>
              <a:t>6/17/2012</a:t>
            </a:r>
            <a:endParaRPr lang="en-US">
              <a:solidFill>
                <a:srgbClr val="3B3B3B">
                  <a:shade val="50000"/>
                </a:srgbClr>
              </a:solidFill>
            </a:endParaRPr>
          </a:p>
        </p:txBody>
      </p:sp>
      <p:sp>
        <p:nvSpPr>
          <p:cNvPr id="8" name="Slide Number Placeholder 7"/>
          <p:cNvSpPr>
            <a:spLocks noGrp="1"/>
          </p:cNvSpPr>
          <p:nvPr>
            <p:ph type="sldNum" sz="quarter" idx="11"/>
          </p:nvPr>
        </p:nvSpPr>
        <p:spPr/>
        <p:txBody>
          <a:bodyPr/>
          <a:lstStyle/>
          <a:p>
            <a:fld id="{3F7EC1BB-3B74-414E-AEF6-730223DEF44C}" type="slidenum">
              <a:rPr lang="en-US" smtClean="0">
                <a:solidFill>
                  <a:srgbClr val="3B3B3B">
                    <a:shade val="50000"/>
                  </a:srgbClr>
                </a:solidFill>
              </a:rPr>
              <a:pPr/>
              <a:t>‹#›</a:t>
            </a:fld>
            <a:endParaRPr lang="en-US">
              <a:solidFill>
                <a:srgbClr val="3B3B3B">
                  <a:shade val="50000"/>
                </a:srgbClr>
              </a:solidFill>
            </a:endParaRPr>
          </a:p>
        </p:txBody>
      </p:sp>
      <p:sp>
        <p:nvSpPr>
          <p:cNvPr id="9" name="Footer Placeholder 8"/>
          <p:cNvSpPr>
            <a:spLocks noGrp="1"/>
          </p:cNvSpPr>
          <p:nvPr>
            <p:ph type="ftr" sz="quarter" idx="12"/>
          </p:nvPr>
        </p:nvSpPr>
        <p:spPr/>
        <p:txBody>
          <a:bodyPr/>
          <a:lstStyle/>
          <a:p>
            <a:endParaRPr lang="en-US">
              <a:solidFill>
                <a:srgbClr val="3B3B3B">
                  <a:shade val="50000"/>
                </a:srgbClr>
              </a:solidFill>
            </a:endParaRPr>
          </a:p>
        </p:txBody>
      </p:sp>
    </p:spTree>
    <p:extLst>
      <p:ext uri="{BB962C8B-B14F-4D97-AF65-F5344CB8AC3E}">
        <p14:creationId xmlns:p14="http://schemas.microsoft.com/office/powerpoint/2010/main" val="821616885"/>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smtClean="0">
                <a:solidFill>
                  <a:srgbClr val="3B3B3B">
                    <a:shade val="50000"/>
                  </a:srgbClr>
                </a:solidFill>
              </a:rPr>
              <a:t>6/17/2012</a:t>
            </a:r>
            <a:endParaRPr lang="en-US">
              <a:solidFill>
                <a:srgbClr val="3B3B3B">
                  <a:shade val="50000"/>
                </a:srgbClr>
              </a:solidFill>
            </a:endParaRPr>
          </a:p>
        </p:txBody>
      </p:sp>
      <p:sp>
        <p:nvSpPr>
          <p:cNvPr id="3" name="Footer Placeholder 2"/>
          <p:cNvSpPr>
            <a:spLocks noGrp="1"/>
          </p:cNvSpPr>
          <p:nvPr>
            <p:ph type="ftr" sz="quarter" idx="11"/>
          </p:nvPr>
        </p:nvSpPr>
        <p:spPr/>
        <p:txBody>
          <a:bodyPr/>
          <a:lstStyle/>
          <a:p>
            <a:endParaRPr lang="en-US">
              <a:solidFill>
                <a:srgbClr val="3B3B3B">
                  <a:shade val="50000"/>
                </a:srgbClr>
              </a:solidFill>
            </a:endParaRPr>
          </a:p>
        </p:txBody>
      </p:sp>
      <p:sp>
        <p:nvSpPr>
          <p:cNvPr id="4" name="Slide Number Placeholder 3"/>
          <p:cNvSpPr>
            <a:spLocks noGrp="1"/>
          </p:cNvSpPr>
          <p:nvPr>
            <p:ph type="sldNum" sz="quarter" idx="12"/>
          </p:nvPr>
        </p:nvSpPr>
        <p:spPr/>
        <p:txBody>
          <a:bodyPr/>
          <a:lstStyle/>
          <a:p>
            <a:fld id="{3F7EC1BB-3B74-414E-AEF6-730223DEF44C}" type="slidenum">
              <a:rPr lang="en-US" smtClean="0">
                <a:solidFill>
                  <a:srgbClr val="3B3B3B">
                    <a:shade val="50000"/>
                  </a:srgbClr>
                </a:solidFill>
              </a:rPr>
              <a:pPr/>
              <a:t>‹#›</a:t>
            </a:fld>
            <a:endParaRPr lang="en-US">
              <a:solidFill>
                <a:srgbClr val="3B3B3B">
                  <a:shade val="50000"/>
                </a:srgbClr>
              </a:solidFill>
            </a:endParaRPr>
          </a:p>
        </p:txBody>
      </p:sp>
    </p:spTree>
    <p:extLst>
      <p:ext uri="{BB962C8B-B14F-4D97-AF65-F5344CB8AC3E}">
        <p14:creationId xmlns:p14="http://schemas.microsoft.com/office/powerpoint/2010/main" val="3939061219"/>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r>
              <a:rPr lang="en-US" smtClean="0">
                <a:solidFill>
                  <a:srgbClr val="3B3B3B">
                    <a:shade val="50000"/>
                  </a:srgbClr>
                </a:solidFill>
              </a:rPr>
              <a:t>6/17/2012</a:t>
            </a:r>
            <a:endParaRPr lang="en-US">
              <a:solidFill>
                <a:srgbClr val="3B3B3B">
                  <a:shade val="50000"/>
                </a:srgbClr>
              </a:solidFill>
            </a:endParaRPr>
          </a:p>
        </p:txBody>
      </p:sp>
      <p:sp>
        <p:nvSpPr>
          <p:cNvPr id="6" name="Footer Placeholder 5"/>
          <p:cNvSpPr>
            <a:spLocks noGrp="1"/>
          </p:cNvSpPr>
          <p:nvPr>
            <p:ph type="ftr" sz="quarter" idx="11"/>
          </p:nvPr>
        </p:nvSpPr>
        <p:spPr/>
        <p:txBody>
          <a:bodyPr/>
          <a:lstStyle/>
          <a:p>
            <a:endParaRPr lang="en-US">
              <a:solidFill>
                <a:srgbClr val="3B3B3B">
                  <a:shade val="50000"/>
                </a:srgbClr>
              </a:solidFill>
            </a:endParaRPr>
          </a:p>
        </p:txBody>
      </p:sp>
      <p:sp>
        <p:nvSpPr>
          <p:cNvPr id="7" name="Slide Number Placeholder 6"/>
          <p:cNvSpPr>
            <a:spLocks noGrp="1"/>
          </p:cNvSpPr>
          <p:nvPr>
            <p:ph type="sldNum" sz="quarter" idx="12"/>
          </p:nvPr>
        </p:nvSpPr>
        <p:spPr>
          <a:xfrm>
            <a:off x="8156448" y="6422064"/>
            <a:ext cx="762000" cy="365125"/>
          </a:xfrm>
        </p:spPr>
        <p:txBody>
          <a:bodyPr/>
          <a:lstStyle/>
          <a:p>
            <a:fld id="{3F7EC1BB-3B74-414E-AEF6-730223DEF44C}" type="slidenum">
              <a:rPr lang="en-US" smtClean="0">
                <a:solidFill>
                  <a:srgbClr val="3B3B3B">
                    <a:shade val="50000"/>
                  </a:srgbClr>
                </a:solidFill>
              </a:rPr>
              <a:pPr/>
              <a:t>‹#›</a:t>
            </a:fld>
            <a:endParaRPr lang="en-US">
              <a:solidFill>
                <a:srgbClr val="3B3B3B">
                  <a:shade val="50000"/>
                </a:srgbClr>
              </a:solidFill>
            </a:endParaRPr>
          </a:p>
        </p:txBody>
      </p:sp>
    </p:spTree>
    <p:extLst>
      <p:ext uri="{BB962C8B-B14F-4D97-AF65-F5344CB8AC3E}">
        <p14:creationId xmlns:p14="http://schemas.microsoft.com/office/powerpoint/2010/main" val="2806145533"/>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457200" y="6422064"/>
            <a:ext cx="2133600" cy="365125"/>
          </a:xfrm>
        </p:spPr>
        <p:txBody>
          <a:bodyPr/>
          <a:lstStyle/>
          <a:p>
            <a:r>
              <a:rPr lang="en-US" smtClean="0">
                <a:solidFill>
                  <a:srgbClr val="3B3B3B">
                    <a:shade val="50000"/>
                  </a:srgbClr>
                </a:solidFill>
              </a:rPr>
              <a:t>6/17/2012</a:t>
            </a:r>
            <a:endParaRPr lang="en-US">
              <a:solidFill>
                <a:srgbClr val="3B3B3B">
                  <a:shade val="50000"/>
                </a:srgbClr>
              </a:solidFill>
            </a:endParaRPr>
          </a:p>
        </p:txBody>
      </p:sp>
      <p:sp>
        <p:nvSpPr>
          <p:cNvPr id="6" name="Footer Placeholder 5"/>
          <p:cNvSpPr>
            <a:spLocks noGrp="1"/>
          </p:cNvSpPr>
          <p:nvPr>
            <p:ph type="ftr" sz="quarter" idx="11"/>
          </p:nvPr>
        </p:nvSpPr>
        <p:spPr/>
        <p:txBody>
          <a:bodyPr/>
          <a:lstStyle/>
          <a:p>
            <a:endParaRPr lang="en-US">
              <a:solidFill>
                <a:srgbClr val="3B3B3B">
                  <a:shade val="50000"/>
                </a:srgbClr>
              </a:solidFill>
            </a:endParaRPr>
          </a:p>
        </p:txBody>
      </p:sp>
      <p:sp>
        <p:nvSpPr>
          <p:cNvPr id="7" name="Slide Number Placeholder 6"/>
          <p:cNvSpPr>
            <a:spLocks noGrp="1"/>
          </p:cNvSpPr>
          <p:nvPr>
            <p:ph type="sldNum" sz="quarter" idx="12"/>
          </p:nvPr>
        </p:nvSpPr>
        <p:spPr/>
        <p:txBody>
          <a:bodyPr/>
          <a:lstStyle/>
          <a:p>
            <a:fld id="{3F7EC1BB-3B74-414E-AEF6-730223DEF44C}" type="slidenum">
              <a:rPr lang="en-US" smtClean="0">
                <a:solidFill>
                  <a:srgbClr val="3B3B3B">
                    <a:shade val="50000"/>
                  </a:srgbClr>
                </a:solidFill>
              </a:rPr>
              <a:pPr/>
              <a:t>‹#›</a:t>
            </a:fld>
            <a:endParaRPr lang="en-US">
              <a:solidFill>
                <a:srgbClr val="3B3B3B">
                  <a:shade val="50000"/>
                </a:srgbClr>
              </a:solidFill>
            </a:endParaRPr>
          </a:p>
        </p:txBody>
      </p:sp>
    </p:spTree>
    <p:extLst>
      <p:ext uri="{BB962C8B-B14F-4D97-AF65-F5344CB8AC3E}">
        <p14:creationId xmlns:p14="http://schemas.microsoft.com/office/powerpoint/2010/main" val="183985012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4"/>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4"/>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2810BDE-E643-4B18-8E0D-D53E16F681AA}" type="datetime1">
              <a:rPr lang="en-US" smtClean="0">
                <a:solidFill>
                  <a:prstClr val="black">
                    <a:tint val="75000"/>
                  </a:prstClr>
                </a:solidFill>
              </a:rPr>
              <a:pPr/>
              <a:t>8/18/2017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46806E6-A5C1-4F20-B475-6F824C949B2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84408016"/>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r>
              <a:rPr lang="en-US" smtClean="0">
                <a:solidFill>
                  <a:srgbClr val="3B3B3B">
                    <a:shade val="50000"/>
                  </a:srgbClr>
                </a:solidFill>
              </a:rPr>
              <a:t>6/17/2012</a:t>
            </a:r>
            <a:endParaRPr lang="en-US">
              <a:solidFill>
                <a:srgbClr val="3B3B3B">
                  <a:shade val="50000"/>
                </a:srgbClr>
              </a:solidFill>
            </a:endParaRPr>
          </a:p>
        </p:txBody>
      </p:sp>
      <p:sp>
        <p:nvSpPr>
          <p:cNvPr id="5" name="Footer Placeholder 4"/>
          <p:cNvSpPr>
            <a:spLocks noGrp="1"/>
          </p:cNvSpPr>
          <p:nvPr>
            <p:ph type="ftr" sz="quarter" idx="11"/>
          </p:nvPr>
        </p:nvSpPr>
        <p:spPr/>
        <p:txBody>
          <a:bodyPr/>
          <a:lstStyle/>
          <a:p>
            <a:endParaRPr lang="en-US">
              <a:solidFill>
                <a:srgbClr val="3B3B3B">
                  <a:shade val="50000"/>
                </a:srgbClr>
              </a:solidFill>
            </a:endParaRPr>
          </a:p>
        </p:txBody>
      </p:sp>
      <p:sp>
        <p:nvSpPr>
          <p:cNvPr id="6" name="Slide Number Placeholder 5"/>
          <p:cNvSpPr>
            <a:spLocks noGrp="1"/>
          </p:cNvSpPr>
          <p:nvPr>
            <p:ph type="sldNum" sz="quarter" idx="12"/>
          </p:nvPr>
        </p:nvSpPr>
        <p:spPr/>
        <p:txBody>
          <a:bodyPr/>
          <a:lstStyle/>
          <a:p>
            <a:fld id="{3F7EC1BB-3B74-414E-AEF6-730223DEF44C}" type="slidenum">
              <a:rPr lang="en-US" smtClean="0">
                <a:solidFill>
                  <a:srgbClr val="3B3B3B">
                    <a:shade val="50000"/>
                  </a:srgbClr>
                </a:solidFill>
              </a:rPr>
              <a:pPr/>
              <a:t>‹#›</a:t>
            </a:fld>
            <a:endParaRPr lang="en-US">
              <a:solidFill>
                <a:srgbClr val="3B3B3B">
                  <a:shade val="50000"/>
                </a:srgbClr>
              </a:solidFill>
            </a:endParaRPr>
          </a:p>
        </p:txBody>
      </p:sp>
    </p:spTree>
    <p:extLst>
      <p:ext uri="{BB962C8B-B14F-4D97-AF65-F5344CB8AC3E}">
        <p14:creationId xmlns:p14="http://schemas.microsoft.com/office/powerpoint/2010/main" val="2842516252"/>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r>
              <a:rPr lang="en-US" smtClean="0">
                <a:solidFill>
                  <a:srgbClr val="3B3B3B">
                    <a:shade val="50000"/>
                  </a:srgbClr>
                </a:solidFill>
              </a:rPr>
              <a:t>6/17/2012</a:t>
            </a:r>
            <a:endParaRPr lang="en-US">
              <a:solidFill>
                <a:srgbClr val="3B3B3B">
                  <a:shade val="50000"/>
                </a:srgbClr>
              </a:solidFill>
            </a:endParaRPr>
          </a:p>
        </p:txBody>
      </p:sp>
      <p:sp>
        <p:nvSpPr>
          <p:cNvPr id="5" name="Footer Placeholder 4"/>
          <p:cNvSpPr>
            <a:spLocks noGrp="1"/>
          </p:cNvSpPr>
          <p:nvPr>
            <p:ph type="ftr" sz="quarter" idx="11"/>
          </p:nvPr>
        </p:nvSpPr>
        <p:spPr/>
        <p:txBody>
          <a:bodyPr/>
          <a:lstStyle/>
          <a:p>
            <a:endParaRPr lang="en-US">
              <a:solidFill>
                <a:srgbClr val="3B3B3B">
                  <a:shade val="50000"/>
                </a:srgbClr>
              </a:solidFill>
            </a:endParaRPr>
          </a:p>
        </p:txBody>
      </p:sp>
      <p:sp>
        <p:nvSpPr>
          <p:cNvPr id="6" name="Slide Number Placeholder 5"/>
          <p:cNvSpPr>
            <a:spLocks noGrp="1"/>
          </p:cNvSpPr>
          <p:nvPr>
            <p:ph type="sldNum" sz="quarter" idx="12"/>
          </p:nvPr>
        </p:nvSpPr>
        <p:spPr/>
        <p:txBody>
          <a:bodyPr/>
          <a:lstStyle/>
          <a:p>
            <a:fld id="{3F7EC1BB-3B74-414E-AEF6-730223DEF44C}" type="slidenum">
              <a:rPr lang="en-US" smtClean="0">
                <a:solidFill>
                  <a:srgbClr val="3B3B3B">
                    <a:shade val="50000"/>
                  </a:srgbClr>
                </a:solidFill>
              </a:rPr>
              <a:pPr/>
              <a:t>‹#›</a:t>
            </a:fld>
            <a:endParaRPr lang="en-US">
              <a:solidFill>
                <a:srgbClr val="3B3B3B">
                  <a:shade val="50000"/>
                </a:srgbClr>
              </a:solidFill>
            </a:endParaRPr>
          </a:p>
        </p:txBody>
      </p:sp>
    </p:spTree>
    <p:extLst>
      <p:ext uri="{BB962C8B-B14F-4D97-AF65-F5344CB8AC3E}">
        <p14:creationId xmlns:p14="http://schemas.microsoft.com/office/powerpoint/2010/main" val="1488893838"/>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Date Placeholder 2"/>
          <p:cNvSpPr>
            <a:spLocks noGrp="1"/>
          </p:cNvSpPr>
          <p:nvPr>
            <p:ph type="dt" sz="half" idx="10"/>
          </p:nvPr>
        </p:nvSpPr>
        <p:spPr>
          <a:xfrm>
            <a:off x="457200" y="6245225"/>
            <a:ext cx="2133600" cy="476250"/>
          </a:xfrm>
        </p:spPr>
        <p:txBody>
          <a:bodyPr/>
          <a:lstStyle>
            <a:lvl1pPr>
              <a:defRPr/>
            </a:lvl1pPr>
          </a:lstStyle>
          <a:p>
            <a:r>
              <a:rPr lang="en-US" smtClean="0">
                <a:solidFill>
                  <a:srgbClr val="3B3B3B">
                    <a:shade val="50000"/>
                  </a:srgbClr>
                </a:solidFill>
              </a:rPr>
              <a:t>6/17/2012</a:t>
            </a:r>
            <a:endParaRPr lang="en-US">
              <a:solidFill>
                <a:srgbClr val="3B3B3B">
                  <a:shade val="50000"/>
                </a:srgbClr>
              </a:solidFill>
            </a:endParaRPr>
          </a:p>
        </p:txBody>
      </p:sp>
      <p:sp>
        <p:nvSpPr>
          <p:cNvPr id="4" name="Footer Placeholder 3"/>
          <p:cNvSpPr>
            <a:spLocks noGrp="1"/>
          </p:cNvSpPr>
          <p:nvPr>
            <p:ph type="ftr" sz="quarter" idx="11"/>
          </p:nvPr>
        </p:nvSpPr>
        <p:spPr>
          <a:xfrm>
            <a:off x="3124200" y="6245225"/>
            <a:ext cx="2895600" cy="476250"/>
          </a:xfrm>
        </p:spPr>
        <p:txBody>
          <a:bodyPr/>
          <a:lstStyle>
            <a:lvl1pPr>
              <a:defRPr/>
            </a:lvl1pPr>
          </a:lstStyle>
          <a:p>
            <a:endParaRPr lang="en-US">
              <a:solidFill>
                <a:srgbClr val="3B3B3B">
                  <a:shade val="50000"/>
                </a:srgbClr>
              </a:solidFill>
            </a:endParaRPr>
          </a:p>
        </p:txBody>
      </p:sp>
      <p:sp>
        <p:nvSpPr>
          <p:cNvPr id="5" name="Slide Number Placeholder 4"/>
          <p:cNvSpPr>
            <a:spLocks noGrp="1"/>
          </p:cNvSpPr>
          <p:nvPr>
            <p:ph type="sldNum" sz="quarter" idx="12"/>
          </p:nvPr>
        </p:nvSpPr>
        <p:spPr>
          <a:xfrm>
            <a:off x="6553200" y="6245225"/>
            <a:ext cx="2133600" cy="476250"/>
          </a:xfrm>
        </p:spPr>
        <p:txBody>
          <a:bodyPr/>
          <a:lstStyle>
            <a:lvl1pPr>
              <a:defRPr/>
            </a:lvl1pPr>
          </a:lstStyle>
          <a:p>
            <a:fld id="{6764146A-6DA7-478C-8EA9-68A384A70900}" type="slidenum">
              <a:rPr lang="en-US">
                <a:solidFill>
                  <a:srgbClr val="3B3B3B">
                    <a:shade val="50000"/>
                  </a:srgbClr>
                </a:solidFill>
              </a:rPr>
              <a:pPr/>
              <a:t>‹#›</a:t>
            </a:fld>
            <a:endParaRPr lang="en-US">
              <a:solidFill>
                <a:srgbClr val="3B3B3B">
                  <a:shade val="50000"/>
                </a:srgbClr>
              </a:solidFill>
            </a:endParaRPr>
          </a:p>
        </p:txBody>
      </p:sp>
    </p:spTree>
    <p:extLst>
      <p:ext uri="{BB962C8B-B14F-4D97-AF65-F5344CB8AC3E}">
        <p14:creationId xmlns:p14="http://schemas.microsoft.com/office/powerpoint/2010/main" val="1015445955"/>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lstStyle/>
          <a:p>
            <a:endParaRPr lang="en-US"/>
          </a:p>
        </p:txBody>
      </p:sp>
      <p:sp>
        <p:nvSpPr>
          <p:cNvPr id="4" name="Date Placeholder 3"/>
          <p:cNvSpPr>
            <a:spLocks noGrp="1"/>
          </p:cNvSpPr>
          <p:nvPr>
            <p:ph type="dt" sz="half" idx="10"/>
          </p:nvPr>
        </p:nvSpPr>
        <p:spPr>
          <a:xfrm>
            <a:off x="457200" y="6245225"/>
            <a:ext cx="2133600" cy="476250"/>
          </a:xfrm>
        </p:spPr>
        <p:txBody>
          <a:bodyPr/>
          <a:lstStyle>
            <a:lvl1pPr>
              <a:defRPr/>
            </a:lvl1pPr>
          </a:lstStyle>
          <a:p>
            <a:r>
              <a:rPr lang="en-US" smtClean="0">
                <a:solidFill>
                  <a:srgbClr val="3B3B3B">
                    <a:shade val="50000"/>
                  </a:srgbClr>
                </a:solidFill>
              </a:rPr>
              <a:t>6/17/2012</a:t>
            </a:r>
            <a:endParaRPr lang="th-TH">
              <a:solidFill>
                <a:srgbClr val="3B3B3B">
                  <a:shade val="50000"/>
                </a:srgbClr>
              </a:solidFill>
            </a:endParaRPr>
          </a:p>
        </p:txBody>
      </p:sp>
      <p:sp>
        <p:nvSpPr>
          <p:cNvPr id="5" name="Footer Placeholder 4"/>
          <p:cNvSpPr>
            <a:spLocks noGrp="1"/>
          </p:cNvSpPr>
          <p:nvPr>
            <p:ph type="ftr" sz="quarter" idx="11"/>
          </p:nvPr>
        </p:nvSpPr>
        <p:spPr>
          <a:xfrm>
            <a:off x="3124200" y="6245225"/>
            <a:ext cx="2895600" cy="476250"/>
          </a:xfrm>
        </p:spPr>
        <p:txBody>
          <a:bodyPr/>
          <a:lstStyle>
            <a:lvl1pPr>
              <a:defRPr/>
            </a:lvl1pPr>
          </a:lstStyle>
          <a:p>
            <a:endParaRPr lang="th-TH">
              <a:solidFill>
                <a:srgbClr val="3B3B3B">
                  <a:shade val="50000"/>
                </a:srgbClr>
              </a:solidFill>
            </a:endParaRPr>
          </a:p>
        </p:txBody>
      </p:sp>
      <p:sp>
        <p:nvSpPr>
          <p:cNvPr id="6" name="Slide Number Placeholder 5"/>
          <p:cNvSpPr>
            <a:spLocks noGrp="1"/>
          </p:cNvSpPr>
          <p:nvPr>
            <p:ph type="sldNum" sz="quarter" idx="12"/>
          </p:nvPr>
        </p:nvSpPr>
        <p:spPr>
          <a:xfrm>
            <a:off x="6553200" y="6245225"/>
            <a:ext cx="2133600" cy="476250"/>
          </a:xfrm>
        </p:spPr>
        <p:txBody>
          <a:bodyPr/>
          <a:lstStyle>
            <a:lvl1pPr>
              <a:defRPr/>
            </a:lvl1pPr>
          </a:lstStyle>
          <a:p>
            <a:fld id="{B0169B16-6467-4583-B92B-1B24F2DDF889}" type="slidenum">
              <a:rPr lang="en-US">
                <a:solidFill>
                  <a:srgbClr val="3B3B3B">
                    <a:shade val="50000"/>
                  </a:srgbClr>
                </a:solidFill>
              </a:rPr>
              <a:pPr/>
              <a:t>‹#›</a:t>
            </a:fld>
            <a:endParaRPr lang="th-TH">
              <a:solidFill>
                <a:srgbClr val="3B3B3B">
                  <a:shade val="50000"/>
                </a:srgbClr>
              </a:solidFill>
            </a:endParaRPr>
          </a:p>
        </p:txBody>
      </p:sp>
    </p:spTree>
    <p:extLst>
      <p:ext uri="{BB962C8B-B14F-4D97-AF65-F5344CB8AC3E}">
        <p14:creationId xmlns:p14="http://schemas.microsoft.com/office/powerpoint/2010/main" val="3930915883"/>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lang="en-US">
              <a:solidFill>
                <a:prstClr val="black"/>
              </a:solidFill>
            </a:endParaRPr>
          </a:p>
        </p:txBody>
      </p:sp>
      <p:sp>
        <p:nvSpPr>
          <p:cNvPr id="8" name="Freeform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lang="en-US">
              <a:solidFill>
                <a:prstClr val="black"/>
              </a:solidFill>
            </a:endParaRPr>
          </a:p>
        </p:txBody>
      </p:sp>
      <p:sp>
        <p:nvSpPr>
          <p:cNvPr id="9" name="Title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r>
              <a:rPr lang="en-US" smtClean="0">
                <a:solidFill>
                  <a:srgbClr val="646B86">
                    <a:shade val="50000"/>
                  </a:srgbClr>
                </a:solidFill>
              </a:rPr>
              <a:t>6/17/2012</a:t>
            </a:r>
            <a:endParaRPr lang="en-US">
              <a:solidFill>
                <a:srgbClr val="646B86">
                  <a:shade val="50000"/>
                </a:srgbClr>
              </a:solidFill>
            </a:endParaRPr>
          </a:p>
        </p:txBody>
      </p:sp>
      <p:sp>
        <p:nvSpPr>
          <p:cNvPr id="19" name="Footer Placeholder 18"/>
          <p:cNvSpPr>
            <a:spLocks noGrp="1"/>
          </p:cNvSpPr>
          <p:nvPr>
            <p:ph type="ftr" sz="quarter" idx="11"/>
          </p:nvPr>
        </p:nvSpPr>
        <p:spPr/>
        <p:txBody>
          <a:bodyPr/>
          <a:lstStyle/>
          <a:p>
            <a:endParaRPr lang="en-US">
              <a:solidFill>
                <a:srgbClr val="646B86">
                  <a:shade val="50000"/>
                </a:srgbClr>
              </a:solidFill>
            </a:endParaRPr>
          </a:p>
        </p:txBody>
      </p:sp>
      <p:sp>
        <p:nvSpPr>
          <p:cNvPr id="27" name="Slide Number Placeholder 26"/>
          <p:cNvSpPr>
            <a:spLocks noGrp="1"/>
          </p:cNvSpPr>
          <p:nvPr>
            <p:ph type="sldNum" sz="quarter" idx="12"/>
          </p:nvPr>
        </p:nvSpPr>
        <p:spPr/>
        <p:txBody>
          <a:bodyPr/>
          <a:lstStyle/>
          <a:p>
            <a:fld id="{3F7EC1BB-3B74-414E-AEF6-730223DEF44C}" type="slidenum">
              <a:rPr lang="en-US" smtClean="0">
                <a:solidFill>
                  <a:srgbClr val="646B86">
                    <a:shade val="50000"/>
                  </a:srgbClr>
                </a:solidFill>
              </a:rPr>
              <a:pPr/>
              <a:t>‹#›</a:t>
            </a:fld>
            <a:endParaRPr lang="en-US">
              <a:solidFill>
                <a:srgbClr val="646B86">
                  <a:shade val="50000"/>
                </a:srgbClr>
              </a:solidFill>
            </a:endParaRPr>
          </a:p>
        </p:txBody>
      </p:sp>
    </p:spTree>
    <p:extLst>
      <p:ext uri="{BB962C8B-B14F-4D97-AF65-F5344CB8AC3E}">
        <p14:creationId xmlns:p14="http://schemas.microsoft.com/office/powerpoint/2010/main" val="2378325993"/>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r>
              <a:rPr lang="en-US" smtClean="0">
                <a:solidFill>
                  <a:srgbClr val="646B86">
                    <a:shade val="50000"/>
                  </a:srgbClr>
                </a:solidFill>
              </a:rPr>
              <a:t>6/17/2012</a:t>
            </a:r>
            <a:endParaRPr lang="en-US">
              <a:solidFill>
                <a:srgbClr val="646B86">
                  <a:shade val="50000"/>
                </a:srgbClr>
              </a:solidFill>
            </a:endParaRPr>
          </a:p>
        </p:txBody>
      </p:sp>
      <p:sp>
        <p:nvSpPr>
          <p:cNvPr id="5" name="Footer Placeholder 4"/>
          <p:cNvSpPr>
            <a:spLocks noGrp="1"/>
          </p:cNvSpPr>
          <p:nvPr>
            <p:ph type="ftr" sz="quarter" idx="11"/>
          </p:nvPr>
        </p:nvSpPr>
        <p:spPr/>
        <p:txBody>
          <a:bodyPr/>
          <a:lstStyle/>
          <a:p>
            <a:endParaRPr lang="en-US">
              <a:solidFill>
                <a:srgbClr val="646B86">
                  <a:shade val="50000"/>
                </a:srgbClr>
              </a:solidFill>
            </a:endParaRPr>
          </a:p>
        </p:txBody>
      </p:sp>
      <p:sp>
        <p:nvSpPr>
          <p:cNvPr id="6" name="Slide Number Placeholder 5"/>
          <p:cNvSpPr>
            <a:spLocks noGrp="1"/>
          </p:cNvSpPr>
          <p:nvPr>
            <p:ph type="sldNum" sz="quarter" idx="12"/>
          </p:nvPr>
        </p:nvSpPr>
        <p:spPr/>
        <p:txBody>
          <a:bodyPr/>
          <a:lstStyle/>
          <a:p>
            <a:fld id="{3F7EC1BB-3B74-414E-AEF6-730223DEF44C}" type="slidenum">
              <a:rPr lang="en-US" smtClean="0">
                <a:solidFill>
                  <a:srgbClr val="646B86">
                    <a:shade val="50000"/>
                  </a:srgbClr>
                </a:solidFill>
              </a:rPr>
              <a:pPr/>
              <a:t>‹#›</a:t>
            </a:fld>
            <a:endParaRPr lang="en-US">
              <a:solidFill>
                <a:srgbClr val="646B86">
                  <a:shade val="50000"/>
                </a:srgbClr>
              </a:solidFill>
            </a:endParaRPr>
          </a:p>
        </p:txBody>
      </p:sp>
    </p:spTree>
    <p:extLst>
      <p:ext uri="{BB962C8B-B14F-4D97-AF65-F5344CB8AC3E}">
        <p14:creationId xmlns:p14="http://schemas.microsoft.com/office/powerpoint/2010/main" val="1733573787"/>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lang="en-US">
              <a:solidFill>
                <a:prstClr val="black"/>
              </a:solidFill>
            </a:endParaRPr>
          </a:p>
        </p:txBody>
      </p:sp>
      <p:sp>
        <p:nvSpPr>
          <p:cNvPr id="9" name="Freeform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lang="en-US">
              <a:solidFill>
                <a:prstClr val="black"/>
              </a:solidFill>
            </a:endParaRPr>
          </a:p>
        </p:txBody>
      </p:sp>
      <p:sp>
        <p:nvSpPr>
          <p:cNvPr id="2" name="Title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r>
              <a:rPr lang="en-US" smtClean="0">
                <a:solidFill>
                  <a:srgbClr val="646B86">
                    <a:shade val="50000"/>
                  </a:srgbClr>
                </a:solidFill>
              </a:rPr>
              <a:t>6/17/2012</a:t>
            </a:r>
            <a:endParaRPr lang="en-US">
              <a:solidFill>
                <a:srgbClr val="646B86">
                  <a:shade val="50000"/>
                </a:srgbClr>
              </a:solidFill>
            </a:endParaRPr>
          </a:p>
        </p:txBody>
      </p:sp>
      <p:sp>
        <p:nvSpPr>
          <p:cNvPr id="5" name="Footer Placeholder 4"/>
          <p:cNvSpPr>
            <a:spLocks noGrp="1"/>
          </p:cNvSpPr>
          <p:nvPr>
            <p:ph type="ftr" sz="quarter" idx="11"/>
          </p:nvPr>
        </p:nvSpPr>
        <p:spPr/>
        <p:txBody>
          <a:bodyPr/>
          <a:lstStyle/>
          <a:p>
            <a:endParaRPr lang="en-US">
              <a:solidFill>
                <a:srgbClr val="646B86">
                  <a:shade val="50000"/>
                </a:srgbClr>
              </a:solidFill>
            </a:endParaRPr>
          </a:p>
        </p:txBody>
      </p:sp>
      <p:sp>
        <p:nvSpPr>
          <p:cNvPr id="6" name="Slide Number Placeholder 5"/>
          <p:cNvSpPr>
            <a:spLocks noGrp="1"/>
          </p:cNvSpPr>
          <p:nvPr>
            <p:ph type="sldNum" sz="quarter" idx="12"/>
          </p:nvPr>
        </p:nvSpPr>
        <p:spPr/>
        <p:txBody>
          <a:bodyPr/>
          <a:lstStyle/>
          <a:p>
            <a:fld id="{3F7EC1BB-3B74-414E-AEF6-730223DEF44C}" type="slidenum">
              <a:rPr lang="en-US" smtClean="0">
                <a:solidFill>
                  <a:srgbClr val="646B86">
                    <a:shade val="50000"/>
                  </a:srgbClr>
                </a:solidFill>
              </a:rPr>
              <a:pPr/>
              <a:t>‹#›</a:t>
            </a:fld>
            <a:endParaRPr lang="en-US">
              <a:solidFill>
                <a:srgbClr val="646B86">
                  <a:shade val="50000"/>
                </a:srgbClr>
              </a:solidFill>
            </a:endParaRPr>
          </a:p>
        </p:txBody>
      </p:sp>
    </p:spTree>
    <p:extLst>
      <p:ext uri="{BB962C8B-B14F-4D97-AF65-F5344CB8AC3E}">
        <p14:creationId xmlns:p14="http://schemas.microsoft.com/office/powerpoint/2010/main" val="831667452"/>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r>
              <a:rPr lang="en-US" smtClean="0">
                <a:solidFill>
                  <a:srgbClr val="646B86">
                    <a:shade val="50000"/>
                  </a:srgbClr>
                </a:solidFill>
              </a:rPr>
              <a:t>6/17/2012</a:t>
            </a:r>
            <a:endParaRPr lang="en-US">
              <a:solidFill>
                <a:srgbClr val="646B86">
                  <a:shade val="50000"/>
                </a:srgbClr>
              </a:solidFill>
            </a:endParaRPr>
          </a:p>
        </p:txBody>
      </p:sp>
      <p:sp>
        <p:nvSpPr>
          <p:cNvPr id="6" name="Footer Placeholder 5"/>
          <p:cNvSpPr>
            <a:spLocks noGrp="1"/>
          </p:cNvSpPr>
          <p:nvPr>
            <p:ph type="ftr" sz="quarter" idx="11"/>
          </p:nvPr>
        </p:nvSpPr>
        <p:spPr/>
        <p:txBody>
          <a:bodyPr/>
          <a:lstStyle/>
          <a:p>
            <a:endParaRPr lang="en-US">
              <a:solidFill>
                <a:srgbClr val="646B86">
                  <a:shade val="50000"/>
                </a:srgbClr>
              </a:solidFill>
            </a:endParaRPr>
          </a:p>
        </p:txBody>
      </p:sp>
      <p:sp>
        <p:nvSpPr>
          <p:cNvPr id="7" name="Slide Number Placeholder 6"/>
          <p:cNvSpPr>
            <a:spLocks noGrp="1"/>
          </p:cNvSpPr>
          <p:nvPr>
            <p:ph type="sldNum" sz="quarter" idx="12"/>
          </p:nvPr>
        </p:nvSpPr>
        <p:spPr/>
        <p:txBody>
          <a:bodyPr/>
          <a:lstStyle/>
          <a:p>
            <a:fld id="{3F7EC1BB-3B74-414E-AEF6-730223DEF44C}" type="slidenum">
              <a:rPr lang="en-US" smtClean="0">
                <a:solidFill>
                  <a:srgbClr val="646B86">
                    <a:shade val="50000"/>
                  </a:srgbClr>
                </a:solidFill>
              </a:rPr>
              <a:pPr/>
              <a:t>‹#›</a:t>
            </a:fld>
            <a:endParaRPr lang="en-US">
              <a:solidFill>
                <a:srgbClr val="646B86">
                  <a:shade val="50000"/>
                </a:srgbClr>
              </a:solidFill>
            </a:endParaRPr>
          </a:p>
        </p:txBody>
      </p:sp>
    </p:spTree>
    <p:extLst>
      <p:ext uri="{BB962C8B-B14F-4D97-AF65-F5344CB8AC3E}">
        <p14:creationId xmlns:p14="http://schemas.microsoft.com/office/powerpoint/2010/main" val="4167789915"/>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r>
              <a:rPr lang="en-US" smtClean="0">
                <a:solidFill>
                  <a:srgbClr val="646B86">
                    <a:shade val="50000"/>
                  </a:srgbClr>
                </a:solidFill>
              </a:rPr>
              <a:t>6/17/2012</a:t>
            </a:r>
            <a:endParaRPr lang="en-US">
              <a:solidFill>
                <a:srgbClr val="646B86">
                  <a:shade val="50000"/>
                </a:srgbClr>
              </a:solidFill>
            </a:endParaRPr>
          </a:p>
        </p:txBody>
      </p:sp>
      <p:sp>
        <p:nvSpPr>
          <p:cNvPr id="8" name="Footer Placeholder 7"/>
          <p:cNvSpPr>
            <a:spLocks noGrp="1"/>
          </p:cNvSpPr>
          <p:nvPr>
            <p:ph type="ftr" sz="quarter" idx="11"/>
          </p:nvPr>
        </p:nvSpPr>
        <p:spPr/>
        <p:txBody>
          <a:bodyPr/>
          <a:lstStyle/>
          <a:p>
            <a:endParaRPr lang="en-US">
              <a:solidFill>
                <a:srgbClr val="646B86">
                  <a:shade val="50000"/>
                </a:srgbClr>
              </a:solidFill>
            </a:endParaRPr>
          </a:p>
        </p:txBody>
      </p:sp>
      <p:sp>
        <p:nvSpPr>
          <p:cNvPr id="9" name="Slide Number Placeholder 8"/>
          <p:cNvSpPr>
            <a:spLocks noGrp="1"/>
          </p:cNvSpPr>
          <p:nvPr>
            <p:ph type="sldNum" sz="quarter" idx="12"/>
          </p:nvPr>
        </p:nvSpPr>
        <p:spPr/>
        <p:txBody>
          <a:bodyPr/>
          <a:lstStyle/>
          <a:p>
            <a:fld id="{3F7EC1BB-3B74-414E-AEF6-730223DEF44C}" type="slidenum">
              <a:rPr lang="en-US" smtClean="0">
                <a:solidFill>
                  <a:srgbClr val="646B86">
                    <a:shade val="50000"/>
                  </a:srgbClr>
                </a:solidFill>
              </a:rPr>
              <a:pPr/>
              <a:t>‹#›</a:t>
            </a:fld>
            <a:endParaRPr lang="en-US">
              <a:solidFill>
                <a:srgbClr val="646B86">
                  <a:shade val="50000"/>
                </a:srgbClr>
              </a:solidFill>
            </a:endParaRPr>
          </a:p>
        </p:txBody>
      </p:sp>
    </p:spTree>
    <p:extLst>
      <p:ext uri="{BB962C8B-B14F-4D97-AF65-F5344CB8AC3E}">
        <p14:creationId xmlns:p14="http://schemas.microsoft.com/office/powerpoint/2010/main" val="2460045787"/>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7470648" cy="1143000"/>
          </a:xfrm>
        </p:spPr>
        <p:txBody>
          <a:bodyPr anchor="ctr"/>
          <a:lstStyle>
            <a:lvl1pPr algn="l">
              <a:defRPr sz="4600"/>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r>
              <a:rPr lang="en-US" smtClean="0">
                <a:solidFill>
                  <a:srgbClr val="646B86">
                    <a:shade val="50000"/>
                  </a:srgbClr>
                </a:solidFill>
              </a:rPr>
              <a:t>6/17/2012</a:t>
            </a:r>
            <a:endParaRPr lang="en-US">
              <a:solidFill>
                <a:srgbClr val="646B86">
                  <a:shade val="50000"/>
                </a:srgbClr>
              </a:solidFill>
            </a:endParaRPr>
          </a:p>
        </p:txBody>
      </p:sp>
      <p:sp>
        <p:nvSpPr>
          <p:cNvPr id="8" name="Slide Number Placeholder 7"/>
          <p:cNvSpPr>
            <a:spLocks noGrp="1"/>
          </p:cNvSpPr>
          <p:nvPr>
            <p:ph type="sldNum" sz="quarter" idx="11"/>
          </p:nvPr>
        </p:nvSpPr>
        <p:spPr/>
        <p:txBody>
          <a:bodyPr/>
          <a:lstStyle/>
          <a:p>
            <a:fld id="{3F7EC1BB-3B74-414E-AEF6-730223DEF44C}" type="slidenum">
              <a:rPr lang="en-US" smtClean="0">
                <a:solidFill>
                  <a:srgbClr val="646B86">
                    <a:shade val="50000"/>
                  </a:srgbClr>
                </a:solidFill>
              </a:rPr>
              <a:pPr/>
              <a:t>‹#›</a:t>
            </a:fld>
            <a:endParaRPr lang="en-US">
              <a:solidFill>
                <a:srgbClr val="646B86">
                  <a:shade val="50000"/>
                </a:srgbClr>
              </a:solidFill>
            </a:endParaRPr>
          </a:p>
        </p:txBody>
      </p:sp>
      <p:sp>
        <p:nvSpPr>
          <p:cNvPr id="9" name="Footer Placeholder 8"/>
          <p:cNvSpPr>
            <a:spLocks noGrp="1"/>
          </p:cNvSpPr>
          <p:nvPr>
            <p:ph type="ftr" sz="quarter" idx="12"/>
          </p:nvPr>
        </p:nvSpPr>
        <p:spPr/>
        <p:txBody>
          <a:bodyPr/>
          <a:lstStyle/>
          <a:p>
            <a:endParaRPr lang="en-US">
              <a:solidFill>
                <a:srgbClr val="646B86">
                  <a:shade val="50000"/>
                </a:srgbClr>
              </a:solidFill>
            </a:endParaRPr>
          </a:p>
        </p:txBody>
      </p:sp>
    </p:spTree>
    <p:extLst>
      <p:ext uri="{BB962C8B-B14F-4D97-AF65-F5344CB8AC3E}">
        <p14:creationId xmlns:p14="http://schemas.microsoft.com/office/powerpoint/2010/main" val="116098328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61C8E50-FF60-476F-AFEC-762039A96369}" type="datetime1">
              <a:rPr lang="en-US" smtClean="0">
                <a:solidFill>
                  <a:prstClr val="black">
                    <a:tint val="75000"/>
                  </a:prstClr>
                </a:solidFill>
              </a:rPr>
              <a:pPr/>
              <a:t>8/18/2017</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46806E6-A5C1-4F20-B475-6F824C949B2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15984146"/>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smtClean="0">
                <a:solidFill>
                  <a:srgbClr val="646B86">
                    <a:shade val="50000"/>
                  </a:srgbClr>
                </a:solidFill>
              </a:rPr>
              <a:t>6/17/2012</a:t>
            </a:r>
            <a:endParaRPr lang="en-US">
              <a:solidFill>
                <a:srgbClr val="646B86">
                  <a:shade val="50000"/>
                </a:srgbClr>
              </a:solidFill>
            </a:endParaRPr>
          </a:p>
        </p:txBody>
      </p:sp>
      <p:sp>
        <p:nvSpPr>
          <p:cNvPr id="3" name="Footer Placeholder 2"/>
          <p:cNvSpPr>
            <a:spLocks noGrp="1"/>
          </p:cNvSpPr>
          <p:nvPr>
            <p:ph type="ftr" sz="quarter" idx="11"/>
          </p:nvPr>
        </p:nvSpPr>
        <p:spPr/>
        <p:txBody>
          <a:bodyPr/>
          <a:lstStyle/>
          <a:p>
            <a:endParaRPr lang="en-US">
              <a:solidFill>
                <a:srgbClr val="646B86">
                  <a:shade val="50000"/>
                </a:srgbClr>
              </a:solidFill>
            </a:endParaRPr>
          </a:p>
        </p:txBody>
      </p:sp>
      <p:sp>
        <p:nvSpPr>
          <p:cNvPr id="4" name="Slide Number Placeholder 3"/>
          <p:cNvSpPr>
            <a:spLocks noGrp="1"/>
          </p:cNvSpPr>
          <p:nvPr>
            <p:ph type="sldNum" sz="quarter" idx="12"/>
          </p:nvPr>
        </p:nvSpPr>
        <p:spPr/>
        <p:txBody>
          <a:bodyPr/>
          <a:lstStyle/>
          <a:p>
            <a:fld id="{3F7EC1BB-3B74-414E-AEF6-730223DEF44C}" type="slidenum">
              <a:rPr lang="en-US" smtClean="0">
                <a:solidFill>
                  <a:srgbClr val="646B86">
                    <a:shade val="50000"/>
                  </a:srgbClr>
                </a:solidFill>
              </a:rPr>
              <a:pPr/>
              <a:t>‹#›</a:t>
            </a:fld>
            <a:endParaRPr lang="en-US">
              <a:solidFill>
                <a:srgbClr val="646B86">
                  <a:shade val="50000"/>
                </a:srgbClr>
              </a:solidFill>
            </a:endParaRPr>
          </a:p>
        </p:txBody>
      </p:sp>
    </p:spTree>
    <p:extLst>
      <p:ext uri="{BB962C8B-B14F-4D97-AF65-F5344CB8AC3E}">
        <p14:creationId xmlns:p14="http://schemas.microsoft.com/office/powerpoint/2010/main" val="2079269260"/>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r>
              <a:rPr lang="en-US" smtClean="0">
                <a:solidFill>
                  <a:srgbClr val="646B86">
                    <a:shade val="50000"/>
                  </a:srgbClr>
                </a:solidFill>
              </a:rPr>
              <a:t>6/17/2012</a:t>
            </a:r>
            <a:endParaRPr lang="en-US">
              <a:solidFill>
                <a:srgbClr val="646B86">
                  <a:shade val="50000"/>
                </a:srgbClr>
              </a:solidFill>
            </a:endParaRPr>
          </a:p>
        </p:txBody>
      </p:sp>
      <p:sp>
        <p:nvSpPr>
          <p:cNvPr id="6" name="Footer Placeholder 5"/>
          <p:cNvSpPr>
            <a:spLocks noGrp="1"/>
          </p:cNvSpPr>
          <p:nvPr>
            <p:ph type="ftr" sz="quarter" idx="11"/>
          </p:nvPr>
        </p:nvSpPr>
        <p:spPr/>
        <p:txBody>
          <a:bodyPr/>
          <a:lstStyle/>
          <a:p>
            <a:endParaRPr lang="en-US">
              <a:solidFill>
                <a:srgbClr val="646B86">
                  <a:shade val="50000"/>
                </a:srgbClr>
              </a:solidFill>
            </a:endParaRPr>
          </a:p>
        </p:txBody>
      </p:sp>
      <p:sp>
        <p:nvSpPr>
          <p:cNvPr id="7" name="Slide Number Placeholder 6"/>
          <p:cNvSpPr>
            <a:spLocks noGrp="1"/>
          </p:cNvSpPr>
          <p:nvPr>
            <p:ph type="sldNum" sz="quarter" idx="12"/>
          </p:nvPr>
        </p:nvSpPr>
        <p:spPr>
          <a:xfrm>
            <a:off x="8156448" y="6422064"/>
            <a:ext cx="762000" cy="365125"/>
          </a:xfrm>
        </p:spPr>
        <p:txBody>
          <a:bodyPr/>
          <a:lstStyle/>
          <a:p>
            <a:fld id="{3F7EC1BB-3B74-414E-AEF6-730223DEF44C}" type="slidenum">
              <a:rPr lang="en-US" smtClean="0">
                <a:solidFill>
                  <a:srgbClr val="646B86">
                    <a:shade val="50000"/>
                  </a:srgbClr>
                </a:solidFill>
              </a:rPr>
              <a:pPr/>
              <a:t>‹#›</a:t>
            </a:fld>
            <a:endParaRPr lang="en-US">
              <a:solidFill>
                <a:srgbClr val="646B86">
                  <a:shade val="50000"/>
                </a:srgbClr>
              </a:solidFill>
            </a:endParaRPr>
          </a:p>
        </p:txBody>
      </p:sp>
    </p:spTree>
    <p:extLst>
      <p:ext uri="{BB962C8B-B14F-4D97-AF65-F5344CB8AC3E}">
        <p14:creationId xmlns:p14="http://schemas.microsoft.com/office/powerpoint/2010/main" val="3153030327"/>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457200" y="6422064"/>
            <a:ext cx="2133600" cy="365125"/>
          </a:xfrm>
        </p:spPr>
        <p:txBody>
          <a:bodyPr/>
          <a:lstStyle/>
          <a:p>
            <a:r>
              <a:rPr lang="en-US" smtClean="0">
                <a:solidFill>
                  <a:srgbClr val="646B86">
                    <a:shade val="50000"/>
                  </a:srgbClr>
                </a:solidFill>
              </a:rPr>
              <a:t>6/17/2012</a:t>
            </a:r>
            <a:endParaRPr lang="en-US">
              <a:solidFill>
                <a:srgbClr val="646B86">
                  <a:shade val="50000"/>
                </a:srgbClr>
              </a:solidFill>
            </a:endParaRPr>
          </a:p>
        </p:txBody>
      </p:sp>
      <p:sp>
        <p:nvSpPr>
          <p:cNvPr id="6" name="Footer Placeholder 5"/>
          <p:cNvSpPr>
            <a:spLocks noGrp="1"/>
          </p:cNvSpPr>
          <p:nvPr>
            <p:ph type="ftr" sz="quarter" idx="11"/>
          </p:nvPr>
        </p:nvSpPr>
        <p:spPr/>
        <p:txBody>
          <a:bodyPr/>
          <a:lstStyle/>
          <a:p>
            <a:endParaRPr lang="en-US">
              <a:solidFill>
                <a:srgbClr val="646B86">
                  <a:shade val="50000"/>
                </a:srgbClr>
              </a:solidFill>
            </a:endParaRPr>
          </a:p>
        </p:txBody>
      </p:sp>
      <p:sp>
        <p:nvSpPr>
          <p:cNvPr id="7" name="Slide Number Placeholder 6"/>
          <p:cNvSpPr>
            <a:spLocks noGrp="1"/>
          </p:cNvSpPr>
          <p:nvPr>
            <p:ph type="sldNum" sz="quarter" idx="12"/>
          </p:nvPr>
        </p:nvSpPr>
        <p:spPr/>
        <p:txBody>
          <a:bodyPr/>
          <a:lstStyle/>
          <a:p>
            <a:fld id="{3F7EC1BB-3B74-414E-AEF6-730223DEF44C}" type="slidenum">
              <a:rPr lang="en-US" smtClean="0">
                <a:solidFill>
                  <a:srgbClr val="646B86">
                    <a:shade val="50000"/>
                  </a:srgbClr>
                </a:solidFill>
              </a:rPr>
              <a:pPr/>
              <a:t>‹#›</a:t>
            </a:fld>
            <a:endParaRPr lang="en-US">
              <a:solidFill>
                <a:srgbClr val="646B86">
                  <a:shade val="50000"/>
                </a:srgbClr>
              </a:solidFill>
            </a:endParaRPr>
          </a:p>
        </p:txBody>
      </p:sp>
    </p:spTree>
    <p:extLst>
      <p:ext uri="{BB962C8B-B14F-4D97-AF65-F5344CB8AC3E}">
        <p14:creationId xmlns:p14="http://schemas.microsoft.com/office/powerpoint/2010/main" val="1125188218"/>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r>
              <a:rPr lang="en-US" smtClean="0">
                <a:solidFill>
                  <a:srgbClr val="646B86">
                    <a:shade val="50000"/>
                  </a:srgbClr>
                </a:solidFill>
              </a:rPr>
              <a:t>6/17/2012</a:t>
            </a:r>
            <a:endParaRPr lang="en-US">
              <a:solidFill>
                <a:srgbClr val="646B86">
                  <a:shade val="50000"/>
                </a:srgbClr>
              </a:solidFill>
            </a:endParaRPr>
          </a:p>
        </p:txBody>
      </p:sp>
      <p:sp>
        <p:nvSpPr>
          <p:cNvPr id="5" name="Footer Placeholder 4"/>
          <p:cNvSpPr>
            <a:spLocks noGrp="1"/>
          </p:cNvSpPr>
          <p:nvPr>
            <p:ph type="ftr" sz="quarter" idx="11"/>
          </p:nvPr>
        </p:nvSpPr>
        <p:spPr/>
        <p:txBody>
          <a:bodyPr/>
          <a:lstStyle/>
          <a:p>
            <a:endParaRPr lang="en-US">
              <a:solidFill>
                <a:srgbClr val="646B86">
                  <a:shade val="50000"/>
                </a:srgbClr>
              </a:solidFill>
            </a:endParaRPr>
          </a:p>
        </p:txBody>
      </p:sp>
      <p:sp>
        <p:nvSpPr>
          <p:cNvPr id="6" name="Slide Number Placeholder 5"/>
          <p:cNvSpPr>
            <a:spLocks noGrp="1"/>
          </p:cNvSpPr>
          <p:nvPr>
            <p:ph type="sldNum" sz="quarter" idx="12"/>
          </p:nvPr>
        </p:nvSpPr>
        <p:spPr/>
        <p:txBody>
          <a:bodyPr/>
          <a:lstStyle/>
          <a:p>
            <a:fld id="{3F7EC1BB-3B74-414E-AEF6-730223DEF44C}" type="slidenum">
              <a:rPr lang="en-US" smtClean="0">
                <a:solidFill>
                  <a:srgbClr val="646B86">
                    <a:shade val="50000"/>
                  </a:srgbClr>
                </a:solidFill>
              </a:rPr>
              <a:pPr/>
              <a:t>‹#›</a:t>
            </a:fld>
            <a:endParaRPr lang="en-US">
              <a:solidFill>
                <a:srgbClr val="646B86">
                  <a:shade val="50000"/>
                </a:srgbClr>
              </a:solidFill>
            </a:endParaRPr>
          </a:p>
        </p:txBody>
      </p:sp>
    </p:spTree>
    <p:extLst>
      <p:ext uri="{BB962C8B-B14F-4D97-AF65-F5344CB8AC3E}">
        <p14:creationId xmlns:p14="http://schemas.microsoft.com/office/powerpoint/2010/main" val="2881931806"/>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r>
              <a:rPr lang="en-US" smtClean="0">
                <a:solidFill>
                  <a:srgbClr val="646B86">
                    <a:shade val="50000"/>
                  </a:srgbClr>
                </a:solidFill>
              </a:rPr>
              <a:t>6/17/2012</a:t>
            </a:r>
            <a:endParaRPr lang="en-US">
              <a:solidFill>
                <a:srgbClr val="646B86">
                  <a:shade val="50000"/>
                </a:srgbClr>
              </a:solidFill>
            </a:endParaRPr>
          </a:p>
        </p:txBody>
      </p:sp>
      <p:sp>
        <p:nvSpPr>
          <p:cNvPr id="5" name="Footer Placeholder 4"/>
          <p:cNvSpPr>
            <a:spLocks noGrp="1"/>
          </p:cNvSpPr>
          <p:nvPr>
            <p:ph type="ftr" sz="quarter" idx="11"/>
          </p:nvPr>
        </p:nvSpPr>
        <p:spPr/>
        <p:txBody>
          <a:bodyPr/>
          <a:lstStyle/>
          <a:p>
            <a:endParaRPr lang="en-US">
              <a:solidFill>
                <a:srgbClr val="646B86">
                  <a:shade val="50000"/>
                </a:srgbClr>
              </a:solidFill>
            </a:endParaRPr>
          </a:p>
        </p:txBody>
      </p:sp>
      <p:sp>
        <p:nvSpPr>
          <p:cNvPr id="6" name="Slide Number Placeholder 5"/>
          <p:cNvSpPr>
            <a:spLocks noGrp="1"/>
          </p:cNvSpPr>
          <p:nvPr>
            <p:ph type="sldNum" sz="quarter" idx="12"/>
          </p:nvPr>
        </p:nvSpPr>
        <p:spPr/>
        <p:txBody>
          <a:bodyPr/>
          <a:lstStyle/>
          <a:p>
            <a:fld id="{3F7EC1BB-3B74-414E-AEF6-730223DEF44C}" type="slidenum">
              <a:rPr lang="en-US" smtClean="0">
                <a:solidFill>
                  <a:srgbClr val="646B86">
                    <a:shade val="50000"/>
                  </a:srgbClr>
                </a:solidFill>
              </a:rPr>
              <a:pPr/>
              <a:t>‹#›</a:t>
            </a:fld>
            <a:endParaRPr lang="en-US">
              <a:solidFill>
                <a:srgbClr val="646B86">
                  <a:shade val="50000"/>
                </a:srgbClr>
              </a:solidFill>
            </a:endParaRPr>
          </a:p>
        </p:txBody>
      </p:sp>
    </p:spTree>
    <p:extLst>
      <p:ext uri="{BB962C8B-B14F-4D97-AF65-F5344CB8AC3E}">
        <p14:creationId xmlns:p14="http://schemas.microsoft.com/office/powerpoint/2010/main" val="2058838781"/>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Date Placeholder 2"/>
          <p:cNvSpPr>
            <a:spLocks noGrp="1"/>
          </p:cNvSpPr>
          <p:nvPr>
            <p:ph type="dt" sz="half" idx="10"/>
          </p:nvPr>
        </p:nvSpPr>
        <p:spPr>
          <a:xfrm>
            <a:off x="457200" y="6245225"/>
            <a:ext cx="2133600" cy="476250"/>
          </a:xfrm>
        </p:spPr>
        <p:txBody>
          <a:bodyPr/>
          <a:lstStyle>
            <a:lvl1pPr>
              <a:defRPr/>
            </a:lvl1pPr>
          </a:lstStyle>
          <a:p>
            <a:r>
              <a:rPr lang="en-US" smtClean="0">
                <a:solidFill>
                  <a:srgbClr val="646B86">
                    <a:shade val="50000"/>
                  </a:srgbClr>
                </a:solidFill>
              </a:rPr>
              <a:t>6/17/2012</a:t>
            </a:r>
            <a:endParaRPr lang="en-US">
              <a:solidFill>
                <a:srgbClr val="646B86">
                  <a:shade val="50000"/>
                </a:srgbClr>
              </a:solidFill>
            </a:endParaRPr>
          </a:p>
        </p:txBody>
      </p:sp>
      <p:sp>
        <p:nvSpPr>
          <p:cNvPr id="4" name="Footer Placeholder 3"/>
          <p:cNvSpPr>
            <a:spLocks noGrp="1"/>
          </p:cNvSpPr>
          <p:nvPr>
            <p:ph type="ftr" sz="quarter" idx="11"/>
          </p:nvPr>
        </p:nvSpPr>
        <p:spPr>
          <a:xfrm>
            <a:off x="3124200" y="6245225"/>
            <a:ext cx="2895600" cy="476250"/>
          </a:xfrm>
        </p:spPr>
        <p:txBody>
          <a:bodyPr/>
          <a:lstStyle>
            <a:lvl1pPr>
              <a:defRPr/>
            </a:lvl1pPr>
          </a:lstStyle>
          <a:p>
            <a:endParaRPr lang="en-US">
              <a:solidFill>
                <a:srgbClr val="646B86">
                  <a:shade val="50000"/>
                </a:srgbClr>
              </a:solidFill>
            </a:endParaRPr>
          </a:p>
        </p:txBody>
      </p:sp>
      <p:sp>
        <p:nvSpPr>
          <p:cNvPr id="5" name="Slide Number Placeholder 4"/>
          <p:cNvSpPr>
            <a:spLocks noGrp="1"/>
          </p:cNvSpPr>
          <p:nvPr>
            <p:ph type="sldNum" sz="quarter" idx="12"/>
          </p:nvPr>
        </p:nvSpPr>
        <p:spPr>
          <a:xfrm>
            <a:off x="6553200" y="6245225"/>
            <a:ext cx="2133600" cy="476250"/>
          </a:xfrm>
        </p:spPr>
        <p:txBody>
          <a:bodyPr/>
          <a:lstStyle>
            <a:lvl1pPr>
              <a:defRPr/>
            </a:lvl1pPr>
          </a:lstStyle>
          <a:p>
            <a:fld id="{6764146A-6DA7-478C-8EA9-68A384A70900}" type="slidenum">
              <a:rPr lang="en-US">
                <a:solidFill>
                  <a:srgbClr val="646B86">
                    <a:shade val="50000"/>
                  </a:srgbClr>
                </a:solidFill>
              </a:rPr>
              <a:pPr/>
              <a:t>‹#›</a:t>
            </a:fld>
            <a:endParaRPr lang="en-US">
              <a:solidFill>
                <a:srgbClr val="646B86">
                  <a:shade val="50000"/>
                </a:srgbClr>
              </a:solidFill>
            </a:endParaRPr>
          </a:p>
        </p:txBody>
      </p:sp>
    </p:spTree>
    <p:extLst>
      <p:ext uri="{BB962C8B-B14F-4D97-AF65-F5344CB8AC3E}">
        <p14:creationId xmlns:p14="http://schemas.microsoft.com/office/powerpoint/2010/main" val="2386570695"/>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lstStyle/>
          <a:p>
            <a:endParaRPr lang="en-US"/>
          </a:p>
        </p:txBody>
      </p:sp>
      <p:sp>
        <p:nvSpPr>
          <p:cNvPr id="4" name="Date Placeholder 3"/>
          <p:cNvSpPr>
            <a:spLocks noGrp="1"/>
          </p:cNvSpPr>
          <p:nvPr>
            <p:ph type="dt" sz="half" idx="10"/>
          </p:nvPr>
        </p:nvSpPr>
        <p:spPr>
          <a:xfrm>
            <a:off x="457200" y="6245225"/>
            <a:ext cx="2133600" cy="476250"/>
          </a:xfrm>
        </p:spPr>
        <p:txBody>
          <a:bodyPr/>
          <a:lstStyle>
            <a:lvl1pPr>
              <a:defRPr/>
            </a:lvl1pPr>
          </a:lstStyle>
          <a:p>
            <a:r>
              <a:rPr lang="en-US" smtClean="0">
                <a:solidFill>
                  <a:srgbClr val="646B86">
                    <a:shade val="50000"/>
                  </a:srgbClr>
                </a:solidFill>
              </a:rPr>
              <a:t>6/17/2012</a:t>
            </a:r>
            <a:endParaRPr lang="th-TH">
              <a:solidFill>
                <a:srgbClr val="646B86">
                  <a:shade val="50000"/>
                </a:srgbClr>
              </a:solidFill>
            </a:endParaRPr>
          </a:p>
        </p:txBody>
      </p:sp>
      <p:sp>
        <p:nvSpPr>
          <p:cNvPr id="5" name="Footer Placeholder 4"/>
          <p:cNvSpPr>
            <a:spLocks noGrp="1"/>
          </p:cNvSpPr>
          <p:nvPr>
            <p:ph type="ftr" sz="quarter" idx="11"/>
          </p:nvPr>
        </p:nvSpPr>
        <p:spPr>
          <a:xfrm>
            <a:off x="3124200" y="6245225"/>
            <a:ext cx="2895600" cy="476250"/>
          </a:xfrm>
        </p:spPr>
        <p:txBody>
          <a:bodyPr/>
          <a:lstStyle>
            <a:lvl1pPr>
              <a:defRPr/>
            </a:lvl1pPr>
          </a:lstStyle>
          <a:p>
            <a:endParaRPr lang="th-TH">
              <a:solidFill>
                <a:srgbClr val="646B86">
                  <a:shade val="50000"/>
                </a:srgbClr>
              </a:solidFill>
            </a:endParaRPr>
          </a:p>
        </p:txBody>
      </p:sp>
      <p:sp>
        <p:nvSpPr>
          <p:cNvPr id="6" name="Slide Number Placeholder 5"/>
          <p:cNvSpPr>
            <a:spLocks noGrp="1"/>
          </p:cNvSpPr>
          <p:nvPr>
            <p:ph type="sldNum" sz="quarter" idx="12"/>
          </p:nvPr>
        </p:nvSpPr>
        <p:spPr>
          <a:xfrm>
            <a:off x="6553200" y="6245225"/>
            <a:ext cx="2133600" cy="476250"/>
          </a:xfrm>
        </p:spPr>
        <p:txBody>
          <a:bodyPr/>
          <a:lstStyle>
            <a:lvl1pPr>
              <a:defRPr/>
            </a:lvl1pPr>
          </a:lstStyle>
          <a:p>
            <a:fld id="{B0169B16-6467-4583-B92B-1B24F2DDF889}" type="slidenum">
              <a:rPr lang="en-US">
                <a:solidFill>
                  <a:srgbClr val="646B86">
                    <a:shade val="50000"/>
                  </a:srgbClr>
                </a:solidFill>
              </a:rPr>
              <a:pPr/>
              <a:t>‹#›</a:t>
            </a:fld>
            <a:endParaRPr lang="th-TH">
              <a:solidFill>
                <a:srgbClr val="646B86">
                  <a:shade val="50000"/>
                </a:srgbClr>
              </a:solidFill>
            </a:endParaRPr>
          </a:p>
        </p:txBody>
      </p:sp>
    </p:spTree>
    <p:extLst>
      <p:ext uri="{BB962C8B-B14F-4D97-AF65-F5344CB8AC3E}">
        <p14:creationId xmlns:p14="http://schemas.microsoft.com/office/powerpoint/2010/main" val="479559079"/>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lang="en-US">
              <a:solidFill>
                <a:prstClr val="black"/>
              </a:solidFill>
            </a:endParaRPr>
          </a:p>
        </p:txBody>
      </p:sp>
      <p:sp>
        <p:nvSpPr>
          <p:cNvPr id="8" name="Freeform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lang="en-US">
              <a:solidFill>
                <a:prstClr val="black"/>
              </a:solidFill>
            </a:endParaRPr>
          </a:p>
        </p:txBody>
      </p:sp>
      <p:sp>
        <p:nvSpPr>
          <p:cNvPr id="9" name="Title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r>
              <a:rPr lang="en-US" smtClean="0">
                <a:solidFill>
                  <a:srgbClr val="646B86">
                    <a:shade val="50000"/>
                  </a:srgbClr>
                </a:solidFill>
              </a:rPr>
              <a:t>6/17/2012</a:t>
            </a:r>
            <a:endParaRPr lang="en-US">
              <a:solidFill>
                <a:srgbClr val="646B86">
                  <a:shade val="50000"/>
                </a:srgbClr>
              </a:solidFill>
            </a:endParaRPr>
          </a:p>
        </p:txBody>
      </p:sp>
      <p:sp>
        <p:nvSpPr>
          <p:cNvPr id="19" name="Footer Placeholder 18"/>
          <p:cNvSpPr>
            <a:spLocks noGrp="1"/>
          </p:cNvSpPr>
          <p:nvPr>
            <p:ph type="ftr" sz="quarter" idx="11"/>
          </p:nvPr>
        </p:nvSpPr>
        <p:spPr/>
        <p:txBody>
          <a:bodyPr/>
          <a:lstStyle/>
          <a:p>
            <a:endParaRPr lang="en-US">
              <a:solidFill>
                <a:srgbClr val="646B86">
                  <a:shade val="50000"/>
                </a:srgbClr>
              </a:solidFill>
            </a:endParaRPr>
          </a:p>
        </p:txBody>
      </p:sp>
      <p:sp>
        <p:nvSpPr>
          <p:cNvPr id="27" name="Slide Number Placeholder 26"/>
          <p:cNvSpPr>
            <a:spLocks noGrp="1"/>
          </p:cNvSpPr>
          <p:nvPr>
            <p:ph type="sldNum" sz="quarter" idx="12"/>
          </p:nvPr>
        </p:nvSpPr>
        <p:spPr/>
        <p:txBody>
          <a:bodyPr/>
          <a:lstStyle/>
          <a:p>
            <a:fld id="{3F7EC1BB-3B74-414E-AEF6-730223DEF44C}" type="slidenum">
              <a:rPr lang="en-US" smtClean="0">
                <a:solidFill>
                  <a:srgbClr val="646B86">
                    <a:shade val="50000"/>
                  </a:srgbClr>
                </a:solidFill>
              </a:rPr>
              <a:pPr/>
              <a:t>‹#›</a:t>
            </a:fld>
            <a:endParaRPr lang="en-US">
              <a:solidFill>
                <a:srgbClr val="646B86">
                  <a:shade val="50000"/>
                </a:srgbClr>
              </a:solidFill>
            </a:endParaRPr>
          </a:p>
        </p:txBody>
      </p:sp>
    </p:spTree>
    <p:extLst>
      <p:ext uri="{BB962C8B-B14F-4D97-AF65-F5344CB8AC3E}">
        <p14:creationId xmlns:p14="http://schemas.microsoft.com/office/powerpoint/2010/main" val="605867163"/>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r>
              <a:rPr lang="en-US" smtClean="0">
                <a:solidFill>
                  <a:srgbClr val="646B86">
                    <a:shade val="50000"/>
                  </a:srgbClr>
                </a:solidFill>
              </a:rPr>
              <a:t>6/17/2012</a:t>
            </a:r>
            <a:endParaRPr lang="en-US">
              <a:solidFill>
                <a:srgbClr val="646B86">
                  <a:shade val="50000"/>
                </a:srgbClr>
              </a:solidFill>
            </a:endParaRPr>
          </a:p>
        </p:txBody>
      </p:sp>
      <p:sp>
        <p:nvSpPr>
          <p:cNvPr id="5" name="Footer Placeholder 4"/>
          <p:cNvSpPr>
            <a:spLocks noGrp="1"/>
          </p:cNvSpPr>
          <p:nvPr>
            <p:ph type="ftr" sz="quarter" idx="11"/>
          </p:nvPr>
        </p:nvSpPr>
        <p:spPr/>
        <p:txBody>
          <a:bodyPr/>
          <a:lstStyle/>
          <a:p>
            <a:endParaRPr lang="en-US">
              <a:solidFill>
                <a:srgbClr val="646B86">
                  <a:shade val="50000"/>
                </a:srgbClr>
              </a:solidFill>
            </a:endParaRPr>
          </a:p>
        </p:txBody>
      </p:sp>
      <p:sp>
        <p:nvSpPr>
          <p:cNvPr id="6" name="Slide Number Placeholder 5"/>
          <p:cNvSpPr>
            <a:spLocks noGrp="1"/>
          </p:cNvSpPr>
          <p:nvPr>
            <p:ph type="sldNum" sz="quarter" idx="12"/>
          </p:nvPr>
        </p:nvSpPr>
        <p:spPr/>
        <p:txBody>
          <a:bodyPr/>
          <a:lstStyle/>
          <a:p>
            <a:fld id="{3F7EC1BB-3B74-414E-AEF6-730223DEF44C}" type="slidenum">
              <a:rPr lang="en-US" smtClean="0">
                <a:solidFill>
                  <a:srgbClr val="646B86">
                    <a:shade val="50000"/>
                  </a:srgbClr>
                </a:solidFill>
              </a:rPr>
              <a:pPr/>
              <a:t>‹#›</a:t>
            </a:fld>
            <a:endParaRPr lang="en-US">
              <a:solidFill>
                <a:srgbClr val="646B86">
                  <a:shade val="50000"/>
                </a:srgbClr>
              </a:solidFill>
            </a:endParaRPr>
          </a:p>
        </p:txBody>
      </p:sp>
    </p:spTree>
    <p:extLst>
      <p:ext uri="{BB962C8B-B14F-4D97-AF65-F5344CB8AC3E}">
        <p14:creationId xmlns:p14="http://schemas.microsoft.com/office/powerpoint/2010/main" val="2443228384"/>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lang="en-US">
              <a:solidFill>
                <a:prstClr val="black"/>
              </a:solidFill>
            </a:endParaRPr>
          </a:p>
        </p:txBody>
      </p:sp>
      <p:sp>
        <p:nvSpPr>
          <p:cNvPr id="9" name="Freeform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lang="en-US">
              <a:solidFill>
                <a:prstClr val="black"/>
              </a:solidFill>
            </a:endParaRPr>
          </a:p>
        </p:txBody>
      </p:sp>
      <p:sp>
        <p:nvSpPr>
          <p:cNvPr id="2" name="Title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r>
              <a:rPr lang="en-US" smtClean="0">
                <a:solidFill>
                  <a:srgbClr val="646B86">
                    <a:shade val="50000"/>
                  </a:srgbClr>
                </a:solidFill>
              </a:rPr>
              <a:t>6/17/2012</a:t>
            </a:r>
            <a:endParaRPr lang="en-US">
              <a:solidFill>
                <a:srgbClr val="646B86">
                  <a:shade val="50000"/>
                </a:srgbClr>
              </a:solidFill>
            </a:endParaRPr>
          </a:p>
        </p:txBody>
      </p:sp>
      <p:sp>
        <p:nvSpPr>
          <p:cNvPr id="5" name="Footer Placeholder 4"/>
          <p:cNvSpPr>
            <a:spLocks noGrp="1"/>
          </p:cNvSpPr>
          <p:nvPr>
            <p:ph type="ftr" sz="quarter" idx="11"/>
          </p:nvPr>
        </p:nvSpPr>
        <p:spPr/>
        <p:txBody>
          <a:bodyPr/>
          <a:lstStyle/>
          <a:p>
            <a:endParaRPr lang="en-US">
              <a:solidFill>
                <a:srgbClr val="646B86">
                  <a:shade val="50000"/>
                </a:srgbClr>
              </a:solidFill>
            </a:endParaRPr>
          </a:p>
        </p:txBody>
      </p:sp>
      <p:sp>
        <p:nvSpPr>
          <p:cNvPr id="6" name="Slide Number Placeholder 5"/>
          <p:cNvSpPr>
            <a:spLocks noGrp="1"/>
          </p:cNvSpPr>
          <p:nvPr>
            <p:ph type="sldNum" sz="quarter" idx="12"/>
          </p:nvPr>
        </p:nvSpPr>
        <p:spPr/>
        <p:txBody>
          <a:bodyPr/>
          <a:lstStyle/>
          <a:p>
            <a:fld id="{3F7EC1BB-3B74-414E-AEF6-730223DEF44C}" type="slidenum">
              <a:rPr lang="en-US" smtClean="0">
                <a:solidFill>
                  <a:srgbClr val="646B86">
                    <a:shade val="50000"/>
                  </a:srgbClr>
                </a:solidFill>
              </a:rPr>
              <a:pPr/>
              <a:t>‹#›</a:t>
            </a:fld>
            <a:endParaRPr lang="en-US">
              <a:solidFill>
                <a:srgbClr val="646B86">
                  <a:shade val="50000"/>
                </a:srgbClr>
              </a:solidFill>
            </a:endParaRPr>
          </a:p>
        </p:txBody>
      </p:sp>
    </p:spTree>
    <p:extLst>
      <p:ext uri="{BB962C8B-B14F-4D97-AF65-F5344CB8AC3E}">
        <p14:creationId xmlns:p14="http://schemas.microsoft.com/office/powerpoint/2010/main" val="363925338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68D8D6F-C472-4D48-A841-0A7A04CE3FCB}" type="datetime1">
              <a:rPr lang="en-US" smtClean="0">
                <a:solidFill>
                  <a:prstClr val="black">
                    <a:tint val="75000"/>
                  </a:prstClr>
                </a:solidFill>
              </a:rPr>
              <a:pPr/>
              <a:t>8/18/2017</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46806E6-A5C1-4F20-B475-6F824C949B2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57015928"/>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r>
              <a:rPr lang="en-US" smtClean="0">
                <a:solidFill>
                  <a:srgbClr val="646B86">
                    <a:shade val="50000"/>
                  </a:srgbClr>
                </a:solidFill>
              </a:rPr>
              <a:t>6/17/2012</a:t>
            </a:r>
            <a:endParaRPr lang="en-US">
              <a:solidFill>
                <a:srgbClr val="646B86">
                  <a:shade val="50000"/>
                </a:srgbClr>
              </a:solidFill>
            </a:endParaRPr>
          </a:p>
        </p:txBody>
      </p:sp>
      <p:sp>
        <p:nvSpPr>
          <p:cNvPr id="6" name="Footer Placeholder 5"/>
          <p:cNvSpPr>
            <a:spLocks noGrp="1"/>
          </p:cNvSpPr>
          <p:nvPr>
            <p:ph type="ftr" sz="quarter" idx="11"/>
          </p:nvPr>
        </p:nvSpPr>
        <p:spPr/>
        <p:txBody>
          <a:bodyPr/>
          <a:lstStyle/>
          <a:p>
            <a:endParaRPr lang="en-US">
              <a:solidFill>
                <a:srgbClr val="646B86">
                  <a:shade val="50000"/>
                </a:srgbClr>
              </a:solidFill>
            </a:endParaRPr>
          </a:p>
        </p:txBody>
      </p:sp>
      <p:sp>
        <p:nvSpPr>
          <p:cNvPr id="7" name="Slide Number Placeholder 6"/>
          <p:cNvSpPr>
            <a:spLocks noGrp="1"/>
          </p:cNvSpPr>
          <p:nvPr>
            <p:ph type="sldNum" sz="quarter" idx="12"/>
          </p:nvPr>
        </p:nvSpPr>
        <p:spPr/>
        <p:txBody>
          <a:bodyPr/>
          <a:lstStyle/>
          <a:p>
            <a:fld id="{3F7EC1BB-3B74-414E-AEF6-730223DEF44C}" type="slidenum">
              <a:rPr lang="en-US" smtClean="0">
                <a:solidFill>
                  <a:srgbClr val="646B86">
                    <a:shade val="50000"/>
                  </a:srgbClr>
                </a:solidFill>
              </a:rPr>
              <a:pPr/>
              <a:t>‹#›</a:t>
            </a:fld>
            <a:endParaRPr lang="en-US">
              <a:solidFill>
                <a:srgbClr val="646B86">
                  <a:shade val="50000"/>
                </a:srgbClr>
              </a:solidFill>
            </a:endParaRPr>
          </a:p>
        </p:txBody>
      </p:sp>
    </p:spTree>
    <p:extLst>
      <p:ext uri="{BB962C8B-B14F-4D97-AF65-F5344CB8AC3E}">
        <p14:creationId xmlns:p14="http://schemas.microsoft.com/office/powerpoint/2010/main" val="3418830713"/>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r>
              <a:rPr lang="en-US" smtClean="0">
                <a:solidFill>
                  <a:srgbClr val="646B86">
                    <a:shade val="50000"/>
                  </a:srgbClr>
                </a:solidFill>
              </a:rPr>
              <a:t>6/17/2012</a:t>
            </a:r>
            <a:endParaRPr lang="en-US">
              <a:solidFill>
                <a:srgbClr val="646B86">
                  <a:shade val="50000"/>
                </a:srgbClr>
              </a:solidFill>
            </a:endParaRPr>
          </a:p>
        </p:txBody>
      </p:sp>
      <p:sp>
        <p:nvSpPr>
          <p:cNvPr id="8" name="Footer Placeholder 7"/>
          <p:cNvSpPr>
            <a:spLocks noGrp="1"/>
          </p:cNvSpPr>
          <p:nvPr>
            <p:ph type="ftr" sz="quarter" idx="11"/>
          </p:nvPr>
        </p:nvSpPr>
        <p:spPr/>
        <p:txBody>
          <a:bodyPr/>
          <a:lstStyle/>
          <a:p>
            <a:endParaRPr lang="en-US">
              <a:solidFill>
                <a:srgbClr val="646B86">
                  <a:shade val="50000"/>
                </a:srgbClr>
              </a:solidFill>
            </a:endParaRPr>
          </a:p>
        </p:txBody>
      </p:sp>
      <p:sp>
        <p:nvSpPr>
          <p:cNvPr id="9" name="Slide Number Placeholder 8"/>
          <p:cNvSpPr>
            <a:spLocks noGrp="1"/>
          </p:cNvSpPr>
          <p:nvPr>
            <p:ph type="sldNum" sz="quarter" idx="12"/>
          </p:nvPr>
        </p:nvSpPr>
        <p:spPr/>
        <p:txBody>
          <a:bodyPr/>
          <a:lstStyle/>
          <a:p>
            <a:fld id="{3F7EC1BB-3B74-414E-AEF6-730223DEF44C}" type="slidenum">
              <a:rPr lang="en-US" smtClean="0">
                <a:solidFill>
                  <a:srgbClr val="646B86">
                    <a:shade val="50000"/>
                  </a:srgbClr>
                </a:solidFill>
              </a:rPr>
              <a:pPr/>
              <a:t>‹#›</a:t>
            </a:fld>
            <a:endParaRPr lang="en-US">
              <a:solidFill>
                <a:srgbClr val="646B86">
                  <a:shade val="50000"/>
                </a:srgbClr>
              </a:solidFill>
            </a:endParaRPr>
          </a:p>
        </p:txBody>
      </p:sp>
    </p:spTree>
    <p:extLst>
      <p:ext uri="{BB962C8B-B14F-4D97-AF65-F5344CB8AC3E}">
        <p14:creationId xmlns:p14="http://schemas.microsoft.com/office/powerpoint/2010/main" val="163919051"/>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7470648" cy="1143000"/>
          </a:xfrm>
        </p:spPr>
        <p:txBody>
          <a:bodyPr anchor="ctr"/>
          <a:lstStyle>
            <a:lvl1pPr algn="l">
              <a:defRPr sz="4600"/>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r>
              <a:rPr lang="en-US" smtClean="0">
                <a:solidFill>
                  <a:srgbClr val="646B86">
                    <a:shade val="50000"/>
                  </a:srgbClr>
                </a:solidFill>
              </a:rPr>
              <a:t>6/17/2012</a:t>
            </a:r>
            <a:endParaRPr lang="en-US">
              <a:solidFill>
                <a:srgbClr val="646B86">
                  <a:shade val="50000"/>
                </a:srgbClr>
              </a:solidFill>
            </a:endParaRPr>
          </a:p>
        </p:txBody>
      </p:sp>
      <p:sp>
        <p:nvSpPr>
          <p:cNvPr id="8" name="Slide Number Placeholder 7"/>
          <p:cNvSpPr>
            <a:spLocks noGrp="1"/>
          </p:cNvSpPr>
          <p:nvPr>
            <p:ph type="sldNum" sz="quarter" idx="11"/>
          </p:nvPr>
        </p:nvSpPr>
        <p:spPr/>
        <p:txBody>
          <a:bodyPr/>
          <a:lstStyle/>
          <a:p>
            <a:fld id="{3F7EC1BB-3B74-414E-AEF6-730223DEF44C}" type="slidenum">
              <a:rPr lang="en-US" smtClean="0">
                <a:solidFill>
                  <a:srgbClr val="646B86">
                    <a:shade val="50000"/>
                  </a:srgbClr>
                </a:solidFill>
              </a:rPr>
              <a:pPr/>
              <a:t>‹#›</a:t>
            </a:fld>
            <a:endParaRPr lang="en-US">
              <a:solidFill>
                <a:srgbClr val="646B86">
                  <a:shade val="50000"/>
                </a:srgbClr>
              </a:solidFill>
            </a:endParaRPr>
          </a:p>
        </p:txBody>
      </p:sp>
      <p:sp>
        <p:nvSpPr>
          <p:cNvPr id="9" name="Footer Placeholder 8"/>
          <p:cNvSpPr>
            <a:spLocks noGrp="1"/>
          </p:cNvSpPr>
          <p:nvPr>
            <p:ph type="ftr" sz="quarter" idx="12"/>
          </p:nvPr>
        </p:nvSpPr>
        <p:spPr/>
        <p:txBody>
          <a:bodyPr/>
          <a:lstStyle/>
          <a:p>
            <a:endParaRPr lang="en-US">
              <a:solidFill>
                <a:srgbClr val="646B86">
                  <a:shade val="50000"/>
                </a:srgbClr>
              </a:solidFill>
            </a:endParaRPr>
          </a:p>
        </p:txBody>
      </p:sp>
    </p:spTree>
    <p:extLst>
      <p:ext uri="{BB962C8B-B14F-4D97-AF65-F5344CB8AC3E}">
        <p14:creationId xmlns:p14="http://schemas.microsoft.com/office/powerpoint/2010/main" val="2794299258"/>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smtClean="0">
                <a:solidFill>
                  <a:srgbClr val="646B86">
                    <a:shade val="50000"/>
                  </a:srgbClr>
                </a:solidFill>
              </a:rPr>
              <a:t>6/17/2012</a:t>
            </a:r>
            <a:endParaRPr lang="en-US">
              <a:solidFill>
                <a:srgbClr val="646B86">
                  <a:shade val="50000"/>
                </a:srgbClr>
              </a:solidFill>
            </a:endParaRPr>
          </a:p>
        </p:txBody>
      </p:sp>
      <p:sp>
        <p:nvSpPr>
          <p:cNvPr id="3" name="Footer Placeholder 2"/>
          <p:cNvSpPr>
            <a:spLocks noGrp="1"/>
          </p:cNvSpPr>
          <p:nvPr>
            <p:ph type="ftr" sz="quarter" idx="11"/>
          </p:nvPr>
        </p:nvSpPr>
        <p:spPr/>
        <p:txBody>
          <a:bodyPr/>
          <a:lstStyle/>
          <a:p>
            <a:endParaRPr lang="en-US">
              <a:solidFill>
                <a:srgbClr val="646B86">
                  <a:shade val="50000"/>
                </a:srgbClr>
              </a:solidFill>
            </a:endParaRPr>
          </a:p>
        </p:txBody>
      </p:sp>
      <p:sp>
        <p:nvSpPr>
          <p:cNvPr id="4" name="Slide Number Placeholder 3"/>
          <p:cNvSpPr>
            <a:spLocks noGrp="1"/>
          </p:cNvSpPr>
          <p:nvPr>
            <p:ph type="sldNum" sz="quarter" idx="12"/>
          </p:nvPr>
        </p:nvSpPr>
        <p:spPr/>
        <p:txBody>
          <a:bodyPr/>
          <a:lstStyle/>
          <a:p>
            <a:fld id="{3F7EC1BB-3B74-414E-AEF6-730223DEF44C}" type="slidenum">
              <a:rPr lang="en-US" smtClean="0">
                <a:solidFill>
                  <a:srgbClr val="646B86">
                    <a:shade val="50000"/>
                  </a:srgbClr>
                </a:solidFill>
              </a:rPr>
              <a:pPr/>
              <a:t>‹#›</a:t>
            </a:fld>
            <a:endParaRPr lang="en-US">
              <a:solidFill>
                <a:srgbClr val="646B86">
                  <a:shade val="50000"/>
                </a:srgbClr>
              </a:solidFill>
            </a:endParaRPr>
          </a:p>
        </p:txBody>
      </p:sp>
    </p:spTree>
    <p:extLst>
      <p:ext uri="{BB962C8B-B14F-4D97-AF65-F5344CB8AC3E}">
        <p14:creationId xmlns:p14="http://schemas.microsoft.com/office/powerpoint/2010/main" val="4174152203"/>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r>
              <a:rPr lang="en-US" smtClean="0">
                <a:solidFill>
                  <a:srgbClr val="646B86">
                    <a:shade val="50000"/>
                  </a:srgbClr>
                </a:solidFill>
              </a:rPr>
              <a:t>6/17/2012</a:t>
            </a:r>
            <a:endParaRPr lang="en-US">
              <a:solidFill>
                <a:srgbClr val="646B86">
                  <a:shade val="50000"/>
                </a:srgbClr>
              </a:solidFill>
            </a:endParaRPr>
          </a:p>
        </p:txBody>
      </p:sp>
      <p:sp>
        <p:nvSpPr>
          <p:cNvPr id="6" name="Footer Placeholder 5"/>
          <p:cNvSpPr>
            <a:spLocks noGrp="1"/>
          </p:cNvSpPr>
          <p:nvPr>
            <p:ph type="ftr" sz="quarter" idx="11"/>
          </p:nvPr>
        </p:nvSpPr>
        <p:spPr/>
        <p:txBody>
          <a:bodyPr/>
          <a:lstStyle/>
          <a:p>
            <a:endParaRPr lang="en-US">
              <a:solidFill>
                <a:srgbClr val="646B86">
                  <a:shade val="50000"/>
                </a:srgbClr>
              </a:solidFill>
            </a:endParaRPr>
          </a:p>
        </p:txBody>
      </p:sp>
      <p:sp>
        <p:nvSpPr>
          <p:cNvPr id="7" name="Slide Number Placeholder 6"/>
          <p:cNvSpPr>
            <a:spLocks noGrp="1"/>
          </p:cNvSpPr>
          <p:nvPr>
            <p:ph type="sldNum" sz="quarter" idx="12"/>
          </p:nvPr>
        </p:nvSpPr>
        <p:spPr>
          <a:xfrm>
            <a:off x="8156448" y="6422064"/>
            <a:ext cx="762000" cy="365125"/>
          </a:xfrm>
        </p:spPr>
        <p:txBody>
          <a:bodyPr/>
          <a:lstStyle/>
          <a:p>
            <a:fld id="{3F7EC1BB-3B74-414E-AEF6-730223DEF44C}" type="slidenum">
              <a:rPr lang="en-US" smtClean="0">
                <a:solidFill>
                  <a:srgbClr val="646B86">
                    <a:shade val="50000"/>
                  </a:srgbClr>
                </a:solidFill>
              </a:rPr>
              <a:pPr/>
              <a:t>‹#›</a:t>
            </a:fld>
            <a:endParaRPr lang="en-US">
              <a:solidFill>
                <a:srgbClr val="646B86">
                  <a:shade val="50000"/>
                </a:srgbClr>
              </a:solidFill>
            </a:endParaRPr>
          </a:p>
        </p:txBody>
      </p:sp>
    </p:spTree>
    <p:extLst>
      <p:ext uri="{BB962C8B-B14F-4D97-AF65-F5344CB8AC3E}">
        <p14:creationId xmlns:p14="http://schemas.microsoft.com/office/powerpoint/2010/main" val="1839861472"/>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457200" y="6422064"/>
            <a:ext cx="2133600" cy="365125"/>
          </a:xfrm>
        </p:spPr>
        <p:txBody>
          <a:bodyPr/>
          <a:lstStyle/>
          <a:p>
            <a:r>
              <a:rPr lang="en-US" smtClean="0">
                <a:solidFill>
                  <a:srgbClr val="646B86">
                    <a:shade val="50000"/>
                  </a:srgbClr>
                </a:solidFill>
              </a:rPr>
              <a:t>6/17/2012</a:t>
            </a:r>
            <a:endParaRPr lang="en-US">
              <a:solidFill>
                <a:srgbClr val="646B86">
                  <a:shade val="50000"/>
                </a:srgbClr>
              </a:solidFill>
            </a:endParaRPr>
          </a:p>
        </p:txBody>
      </p:sp>
      <p:sp>
        <p:nvSpPr>
          <p:cNvPr id="6" name="Footer Placeholder 5"/>
          <p:cNvSpPr>
            <a:spLocks noGrp="1"/>
          </p:cNvSpPr>
          <p:nvPr>
            <p:ph type="ftr" sz="quarter" idx="11"/>
          </p:nvPr>
        </p:nvSpPr>
        <p:spPr/>
        <p:txBody>
          <a:bodyPr/>
          <a:lstStyle/>
          <a:p>
            <a:endParaRPr lang="en-US">
              <a:solidFill>
                <a:srgbClr val="646B86">
                  <a:shade val="50000"/>
                </a:srgbClr>
              </a:solidFill>
            </a:endParaRPr>
          </a:p>
        </p:txBody>
      </p:sp>
      <p:sp>
        <p:nvSpPr>
          <p:cNvPr id="7" name="Slide Number Placeholder 6"/>
          <p:cNvSpPr>
            <a:spLocks noGrp="1"/>
          </p:cNvSpPr>
          <p:nvPr>
            <p:ph type="sldNum" sz="quarter" idx="12"/>
          </p:nvPr>
        </p:nvSpPr>
        <p:spPr/>
        <p:txBody>
          <a:bodyPr/>
          <a:lstStyle/>
          <a:p>
            <a:fld id="{3F7EC1BB-3B74-414E-AEF6-730223DEF44C}" type="slidenum">
              <a:rPr lang="en-US" smtClean="0">
                <a:solidFill>
                  <a:srgbClr val="646B86">
                    <a:shade val="50000"/>
                  </a:srgbClr>
                </a:solidFill>
              </a:rPr>
              <a:pPr/>
              <a:t>‹#›</a:t>
            </a:fld>
            <a:endParaRPr lang="en-US">
              <a:solidFill>
                <a:srgbClr val="646B86">
                  <a:shade val="50000"/>
                </a:srgbClr>
              </a:solidFill>
            </a:endParaRPr>
          </a:p>
        </p:txBody>
      </p:sp>
    </p:spTree>
    <p:extLst>
      <p:ext uri="{BB962C8B-B14F-4D97-AF65-F5344CB8AC3E}">
        <p14:creationId xmlns:p14="http://schemas.microsoft.com/office/powerpoint/2010/main" val="865136053"/>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r>
              <a:rPr lang="en-US" smtClean="0">
                <a:solidFill>
                  <a:srgbClr val="646B86">
                    <a:shade val="50000"/>
                  </a:srgbClr>
                </a:solidFill>
              </a:rPr>
              <a:t>6/17/2012</a:t>
            </a:r>
            <a:endParaRPr lang="en-US">
              <a:solidFill>
                <a:srgbClr val="646B86">
                  <a:shade val="50000"/>
                </a:srgbClr>
              </a:solidFill>
            </a:endParaRPr>
          </a:p>
        </p:txBody>
      </p:sp>
      <p:sp>
        <p:nvSpPr>
          <p:cNvPr id="5" name="Footer Placeholder 4"/>
          <p:cNvSpPr>
            <a:spLocks noGrp="1"/>
          </p:cNvSpPr>
          <p:nvPr>
            <p:ph type="ftr" sz="quarter" idx="11"/>
          </p:nvPr>
        </p:nvSpPr>
        <p:spPr/>
        <p:txBody>
          <a:bodyPr/>
          <a:lstStyle/>
          <a:p>
            <a:endParaRPr lang="en-US">
              <a:solidFill>
                <a:srgbClr val="646B86">
                  <a:shade val="50000"/>
                </a:srgbClr>
              </a:solidFill>
            </a:endParaRPr>
          </a:p>
        </p:txBody>
      </p:sp>
      <p:sp>
        <p:nvSpPr>
          <p:cNvPr id="6" name="Slide Number Placeholder 5"/>
          <p:cNvSpPr>
            <a:spLocks noGrp="1"/>
          </p:cNvSpPr>
          <p:nvPr>
            <p:ph type="sldNum" sz="quarter" idx="12"/>
          </p:nvPr>
        </p:nvSpPr>
        <p:spPr/>
        <p:txBody>
          <a:bodyPr/>
          <a:lstStyle/>
          <a:p>
            <a:fld id="{3F7EC1BB-3B74-414E-AEF6-730223DEF44C}" type="slidenum">
              <a:rPr lang="en-US" smtClean="0">
                <a:solidFill>
                  <a:srgbClr val="646B86">
                    <a:shade val="50000"/>
                  </a:srgbClr>
                </a:solidFill>
              </a:rPr>
              <a:pPr/>
              <a:t>‹#›</a:t>
            </a:fld>
            <a:endParaRPr lang="en-US">
              <a:solidFill>
                <a:srgbClr val="646B86">
                  <a:shade val="50000"/>
                </a:srgbClr>
              </a:solidFill>
            </a:endParaRPr>
          </a:p>
        </p:txBody>
      </p:sp>
    </p:spTree>
    <p:extLst>
      <p:ext uri="{BB962C8B-B14F-4D97-AF65-F5344CB8AC3E}">
        <p14:creationId xmlns:p14="http://schemas.microsoft.com/office/powerpoint/2010/main" val="625097263"/>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r>
              <a:rPr lang="en-US" smtClean="0">
                <a:solidFill>
                  <a:srgbClr val="646B86">
                    <a:shade val="50000"/>
                  </a:srgbClr>
                </a:solidFill>
              </a:rPr>
              <a:t>6/17/2012</a:t>
            </a:r>
            <a:endParaRPr lang="en-US">
              <a:solidFill>
                <a:srgbClr val="646B86">
                  <a:shade val="50000"/>
                </a:srgbClr>
              </a:solidFill>
            </a:endParaRPr>
          </a:p>
        </p:txBody>
      </p:sp>
      <p:sp>
        <p:nvSpPr>
          <p:cNvPr id="5" name="Footer Placeholder 4"/>
          <p:cNvSpPr>
            <a:spLocks noGrp="1"/>
          </p:cNvSpPr>
          <p:nvPr>
            <p:ph type="ftr" sz="quarter" idx="11"/>
          </p:nvPr>
        </p:nvSpPr>
        <p:spPr/>
        <p:txBody>
          <a:bodyPr/>
          <a:lstStyle/>
          <a:p>
            <a:endParaRPr lang="en-US">
              <a:solidFill>
                <a:srgbClr val="646B86">
                  <a:shade val="50000"/>
                </a:srgbClr>
              </a:solidFill>
            </a:endParaRPr>
          </a:p>
        </p:txBody>
      </p:sp>
      <p:sp>
        <p:nvSpPr>
          <p:cNvPr id="6" name="Slide Number Placeholder 5"/>
          <p:cNvSpPr>
            <a:spLocks noGrp="1"/>
          </p:cNvSpPr>
          <p:nvPr>
            <p:ph type="sldNum" sz="quarter" idx="12"/>
          </p:nvPr>
        </p:nvSpPr>
        <p:spPr/>
        <p:txBody>
          <a:bodyPr/>
          <a:lstStyle/>
          <a:p>
            <a:fld id="{3F7EC1BB-3B74-414E-AEF6-730223DEF44C}" type="slidenum">
              <a:rPr lang="en-US" smtClean="0">
                <a:solidFill>
                  <a:srgbClr val="646B86">
                    <a:shade val="50000"/>
                  </a:srgbClr>
                </a:solidFill>
              </a:rPr>
              <a:pPr/>
              <a:t>‹#›</a:t>
            </a:fld>
            <a:endParaRPr lang="en-US">
              <a:solidFill>
                <a:srgbClr val="646B86">
                  <a:shade val="50000"/>
                </a:srgbClr>
              </a:solidFill>
            </a:endParaRPr>
          </a:p>
        </p:txBody>
      </p:sp>
    </p:spTree>
    <p:extLst>
      <p:ext uri="{BB962C8B-B14F-4D97-AF65-F5344CB8AC3E}">
        <p14:creationId xmlns:p14="http://schemas.microsoft.com/office/powerpoint/2010/main" val="3232942826"/>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Date Placeholder 2"/>
          <p:cNvSpPr>
            <a:spLocks noGrp="1"/>
          </p:cNvSpPr>
          <p:nvPr>
            <p:ph type="dt" sz="half" idx="10"/>
          </p:nvPr>
        </p:nvSpPr>
        <p:spPr>
          <a:xfrm>
            <a:off x="457200" y="6245225"/>
            <a:ext cx="2133600" cy="476250"/>
          </a:xfrm>
        </p:spPr>
        <p:txBody>
          <a:bodyPr/>
          <a:lstStyle>
            <a:lvl1pPr>
              <a:defRPr/>
            </a:lvl1pPr>
          </a:lstStyle>
          <a:p>
            <a:r>
              <a:rPr lang="en-US" smtClean="0">
                <a:solidFill>
                  <a:srgbClr val="646B86">
                    <a:shade val="50000"/>
                  </a:srgbClr>
                </a:solidFill>
              </a:rPr>
              <a:t>6/17/2012</a:t>
            </a:r>
            <a:endParaRPr lang="en-US">
              <a:solidFill>
                <a:srgbClr val="646B86">
                  <a:shade val="50000"/>
                </a:srgbClr>
              </a:solidFill>
            </a:endParaRPr>
          </a:p>
        </p:txBody>
      </p:sp>
      <p:sp>
        <p:nvSpPr>
          <p:cNvPr id="4" name="Footer Placeholder 3"/>
          <p:cNvSpPr>
            <a:spLocks noGrp="1"/>
          </p:cNvSpPr>
          <p:nvPr>
            <p:ph type="ftr" sz="quarter" idx="11"/>
          </p:nvPr>
        </p:nvSpPr>
        <p:spPr>
          <a:xfrm>
            <a:off x="3124200" y="6245225"/>
            <a:ext cx="2895600" cy="476250"/>
          </a:xfrm>
        </p:spPr>
        <p:txBody>
          <a:bodyPr/>
          <a:lstStyle>
            <a:lvl1pPr>
              <a:defRPr/>
            </a:lvl1pPr>
          </a:lstStyle>
          <a:p>
            <a:endParaRPr lang="en-US">
              <a:solidFill>
                <a:srgbClr val="646B86">
                  <a:shade val="50000"/>
                </a:srgbClr>
              </a:solidFill>
            </a:endParaRPr>
          </a:p>
        </p:txBody>
      </p:sp>
      <p:sp>
        <p:nvSpPr>
          <p:cNvPr id="5" name="Slide Number Placeholder 4"/>
          <p:cNvSpPr>
            <a:spLocks noGrp="1"/>
          </p:cNvSpPr>
          <p:nvPr>
            <p:ph type="sldNum" sz="quarter" idx="12"/>
          </p:nvPr>
        </p:nvSpPr>
        <p:spPr>
          <a:xfrm>
            <a:off x="6553200" y="6245225"/>
            <a:ext cx="2133600" cy="476250"/>
          </a:xfrm>
        </p:spPr>
        <p:txBody>
          <a:bodyPr/>
          <a:lstStyle>
            <a:lvl1pPr>
              <a:defRPr/>
            </a:lvl1pPr>
          </a:lstStyle>
          <a:p>
            <a:fld id="{6764146A-6DA7-478C-8EA9-68A384A70900}" type="slidenum">
              <a:rPr lang="en-US">
                <a:solidFill>
                  <a:srgbClr val="646B86">
                    <a:shade val="50000"/>
                  </a:srgbClr>
                </a:solidFill>
              </a:rPr>
              <a:pPr/>
              <a:t>‹#›</a:t>
            </a:fld>
            <a:endParaRPr lang="en-US">
              <a:solidFill>
                <a:srgbClr val="646B86">
                  <a:shade val="50000"/>
                </a:srgbClr>
              </a:solidFill>
            </a:endParaRPr>
          </a:p>
        </p:txBody>
      </p:sp>
    </p:spTree>
    <p:extLst>
      <p:ext uri="{BB962C8B-B14F-4D97-AF65-F5344CB8AC3E}">
        <p14:creationId xmlns:p14="http://schemas.microsoft.com/office/powerpoint/2010/main" val="2893946617"/>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lstStyle/>
          <a:p>
            <a:endParaRPr lang="en-US"/>
          </a:p>
        </p:txBody>
      </p:sp>
      <p:sp>
        <p:nvSpPr>
          <p:cNvPr id="4" name="Date Placeholder 3"/>
          <p:cNvSpPr>
            <a:spLocks noGrp="1"/>
          </p:cNvSpPr>
          <p:nvPr>
            <p:ph type="dt" sz="half" idx="10"/>
          </p:nvPr>
        </p:nvSpPr>
        <p:spPr>
          <a:xfrm>
            <a:off x="457200" y="6245225"/>
            <a:ext cx="2133600" cy="476250"/>
          </a:xfrm>
        </p:spPr>
        <p:txBody>
          <a:bodyPr/>
          <a:lstStyle>
            <a:lvl1pPr>
              <a:defRPr/>
            </a:lvl1pPr>
          </a:lstStyle>
          <a:p>
            <a:r>
              <a:rPr lang="en-US" smtClean="0">
                <a:solidFill>
                  <a:srgbClr val="646B86">
                    <a:shade val="50000"/>
                  </a:srgbClr>
                </a:solidFill>
              </a:rPr>
              <a:t>6/17/2012</a:t>
            </a:r>
            <a:endParaRPr lang="th-TH">
              <a:solidFill>
                <a:srgbClr val="646B86">
                  <a:shade val="50000"/>
                </a:srgbClr>
              </a:solidFill>
            </a:endParaRPr>
          </a:p>
        </p:txBody>
      </p:sp>
      <p:sp>
        <p:nvSpPr>
          <p:cNvPr id="5" name="Footer Placeholder 4"/>
          <p:cNvSpPr>
            <a:spLocks noGrp="1"/>
          </p:cNvSpPr>
          <p:nvPr>
            <p:ph type="ftr" sz="quarter" idx="11"/>
          </p:nvPr>
        </p:nvSpPr>
        <p:spPr>
          <a:xfrm>
            <a:off x="3124200" y="6245225"/>
            <a:ext cx="2895600" cy="476250"/>
          </a:xfrm>
        </p:spPr>
        <p:txBody>
          <a:bodyPr/>
          <a:lstStyle>
            <a:lvl1pPr>
              <a:defRPr/>
            </a:lvl1pPr>
          </a:lstStyle>
          <a:p>
            <a:endParaRPr lang="th-TH">
              <a:solidFill>
                <a:srgbClr val="646B86">
                  <a:shade val="50000"/>
                </a:srgbClr>
              </a:solidFill>
            </a:endParaRPr>
          </a:p>
        </p:txBody>
      </p:sp>
      <p:sp>
        <p:nvSpPr>
          <p:cNvPr id="6" name="Slide Number Placeholder 5"/>
          <p:cNvSpPr>
            <a:spLocks noGrp="1"/>
          </p:cNvSpPr>
          <p:nvPr>
            <p:ph type="sldNum" sz="quarter" idx="12"/>
          </p:nvPr>
        </p:nvSpPr>
        <p:spPr>
          <a:xfrm>
            <a:off x="6553200" y="6245225"/>
            <a:ext cx="2133600" cy="476250"/>
          </a:xfrm>
        </p:spPr>
        <p:txBody>
          <a:bodyPr/>
          <a:lstStyle>
            <a:lvl1pPr>
              <a:defRPr/>
            </a:lvl1pPr>
          </a:lstStyle>
          <a:p>
            <a:fld id="{B0169B16-6467-4583-B92B-1B24F2DDF889}" type="slidenum">
              <a:rPr lang="en-US">
                <a:solidFill>
                  <a:srgbClr val="646B86">
                    <a:shade val="50000"/>
                  </a:srgbClr>
                </a:solidFill>
              </a:rPr>
              <a:pPr/>
              <a:t>‹#›</a:t>
            </a:fld>
            <a:endParaRPr lang="th-TH">
              <a:solidFill>
                <a:srgbClr val="646B86">
                  <a:shade val="50000"/>
                </a:srgbClr>
              </a:solidFill>
            </a:endParaRPr>
          </a:p>
        </p:txBody>
      </p:sp>
    </p:spTree>
    <p:extLst>
      <p:ext uri="{BB962C8B-B14F-4D97-AF65-F5344CB8AC3E}">
        <p14:creationId xmlns:p14="http://schemas.microsoft.com/office/powerpoint/2010/main" val="243923487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00836CD-5388-4A0C-AF6E-056D185A0B45}" type="datetime1">
              <a:rPr lang="en-US" smtClean="0">
                <a:solidFill>
                  <a:prstClr val="black">
                    <a:tint val="75000"/>
                  </a:prstClr>
                </a:solidFill>
              </a:rPr>
              <a:pPr/>
              <a:t>8/18/2017</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46806E6-A5C1-4F20-B475-6F824C949B2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87656611"/>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24" name="Shape 24"/>
          <p:cNvSpPr>
            <a:spLocks noGrp="1"/>
          </p:cNvSpPr>
          <p:nvPr>
            <p:ph type="title"/>
          </p:nvPr>
        </p:nvSpPr>
        <p:spPr>
          <a:prstGeom prst="rect">
            <a:avLst/>
          </a:prstGeom>
        </p:spPr>
        <p:txBody>
          <a:bodyPr tIns="32146" bIns="32146"/>
          <a:lstStyle/>
          <a:p>
            <a:pPr lvl="0">
              <a:defRPr sz="1800" b="0" spc="0">
                <a:solidFill>
                  <a:srgbClr val="000000"/>
                </a:solidFill>
              </a:defRPr>
            </a:pPr>
            <a:r>
              <a:rPr sz="3400" b="1" spc="-101">
                <a:solidFill>
                  <a:srgbClr val="EEEEEE"/>
                </a:solidFill>
              </a:rPr>
              <a:t>Title Text</a:t>
            </a:r>
          </a:p>
        </p:txBody>
      </p:sp>
      <p:sp>
        <p:nvSpPr>
          <p:cNvPr id="25" name="Shape 25"/>
          <p:cNvSpPr>
            <a:spLocks noGrp="1"/>
          </p:cNvSpPr>
          <p:nvPr>
            <p:ph type="body" idx="1"/>
          </p:nvPr>
        </p:nvSpPr>
        <p:spPr>
          <a:prstGeom prst="rect">
            <a:avLst/>
          </a:prstGeom>
        </p:spPr>
        <p:txBody>
          <a:bodyPr lIns="64291" tIns="32146" rIns="64291" bIns="32146"/>
          <a:lstStyle>
            <a:lvl1pPr>
              <a:buBlip>
                <a:blip r:embed="rId2"/>
              </a:buBlip>
            </a:lvl1pPr>
            <a:lvl2pPr>
              <a:buBlip>
                <a:blip r:embed="rId2"/>
              </a:buBlip>
            </a:lvl2pPr>
            <a:lvl3pPr>
              <a:buBlip>
                <a:blip r:embed="rId2"/>
              </a:buBlip>
            </a:lvl3pPr>
            <a:lvl4pPr>
              <a:buBlip>
                <a:blip r:embed="rId2"/>
              </a:buBlip>
            </a:lvl4pPr>
            <a:lvl5pPr>
              <a:buBlip>
                <a:blip r:embed="rId2"/>
              </a:buBlip>
            </a:lvl5pPr>
          </a:lstStyle>
          <a:p>
            <a:pPr lvl="0">
              <a:defRPr sz="1800">
                <a:solidFill>
                  <a:srgbClr val="000000"/>
                </a:solidFill>
              </a:defRPr>
            </a:pPr>
            <a:r>
              <a:rPr sz="2400">
                <a:solidFill>
                  <a:srgbClr val="EEEEEE"/>
                </a:solidFill>
              </a:rPr>
              <a:t>Body Level One</a:t>
            </a:r>
          </a:p>
          <a:p>
            <a:pPr lvl="1">
              <a:defRPr sz="1800">
                <a:solidFill>
                  <a:srgbClr val="000000"/>
                </a:solidFill>
              </a:defRPr>
            </a:pPr>
            <a:r>
              <a:rPr sz="2400">
                <a:solidFill>
                  <a:srgbClr val="EEEEEE"/>
                </a:solidFill>
              </a:rPr>
              <a:t>Body Level Two</a:t>
            </a:r>
          </a:p>
          <a:p>
            <a:pPr lvl="2">
              <a:defRPr sz="1800">
                <a:solidFill>
                  <a:srgbClr val="000000"/>
                </a:solidFill>
              </a:defRPr>
            </a:pPr>
            <a:r>
              <a:rPr sz="2400">
                <a:solidFill>
                  <a:srgbClr val="EEEEEE"/>
                </a:solidFill>
              </a:rPr>
              <a:t>Body Level Three</a:t>
            </a:r>
          </a:p>
          <a:p>
            <a:pPr lvl="3">
              <a:defRPr sz="1800">
                <a:solidFill>
                  <a:srgbClr val="000000"/>
                </a:solidFill>
              </a:defRPr>
            </a:pPr>
            <a:r>
              <a:rPr sz="2400">
                <a:solidFill>
                  <a:srgbClr val="EEEEEE"/>
                </a:solidFill>
              </a:rPr>
              <a:t>Body Level Four</a:t>
            </a:r>
          </a:p>
          <a:p>
            <a:pPr lvl="4">
              <a:defRPr sz="1800">
                <a:solidFill>
                  <a:srgbClr val="000000"/>
                </a:solidFill>
              </a:defRPr>
            </a:pPr>
            <a:r>
              <a:rPr sz="2400">
                <a:solidFill>
                  <a:srgbClr val="EEEEEE"/>
                </a:solidFill>
              </a:rPr>
              <a:t>Body Level Five</a:t>
            </a:r>
          </a:p>
        </p:txBody>
      </p:sp>
    </p:spTree>
    <p:extLst>
      <p:ext uri="{BB962C8B-B14F-4D97-AF65-F5344CB8AC3E}">
        <p14:creationId xmlns:p14="http://schemas.microsoft.com/office/powerpoint/2010/main" val="3974316430"/>
      </p:ext>
    </p:extLst>
  </p:cSld>
  <p:clrMapOvr>
    <a:masterClrMapping/>
  </p:clrMapOvr>
  <p:transition spd="med"/>
</p:sldLayout>
</file>

<file path=ppt/slideLayouts/slideLayout18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7010400" y="152399"/>
            <a:ext cx="1981200" cy="65562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2"/>
            <a:endParaRPr lang="en-US">
              <a:solidFill>
                <a:prstClr val="white"/>
              </a:solidFill>
            </a:endParaRPr>
          </a:p>
        </p:txBody>
      </p:sp>
      <p:sp>
        <p:nvSpPr>
          <p:cNvPr id="8" name="Rectangle 7"/>
          <p:cNvSpPr/>
          <p:nvPr/>
        </p:nvSpPr>
        <p:spPr>
          <a:xfrm>
            <a:off x="152400" y="153923"/>
            <a:ext cx="6705600" cy="6553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2"/>
            <a:endParaRPr lang="en-US">
              <a:solidFill>
                <a:prstClr val="white"/>
              </a:solidFill>
            </a:endParaRPr>
          </a:p>
        </p:txBody>
      </p:sp>
      <p:sp>
        <p:nvSpPr>
          <p:cNvPr id="3" name="Subtitle 2"/>
          <p:cNvSpPr>
            <a:spLocks noGrp="1"/>
          </p:cNvSpPr>
          <p:nvPr>
            <p:ph type="subTitle" idx="1"/>
          </p:nvPr>
        </p:nvSpPr>
        <p:spPr>
          <a:xfrm>
            <a:off x="7010400" y="2052960"/>
            <a:ext cx="1981200" cy="1828800"/>
          </a:xfrm>
        </p:spPr>
        <p:txBody>
          <a:bodyPr anchor="ctr">
            <a:normAutofit/>
          </a:bodyPr>
          <a:lstStyle>
            <a:lvl1pPr marL="0" indent="0" algn="l">
              <a:buNone/>
              <a:defRPr sz="19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0" name="Date Placeholder 9"/>
          <p:cNvSpPr>
            <a:spLocks noGrp="1"/>
          </p:cNvSpPr>
          <p:nvPr>
            <p:ph type="dt" sz="half" idx="10"/>
          </p:nvPr>
        </p:nvSpPr>
        <p:spPr/>
        <p:txBody>
          <a:bodyPr/>
          <a:lstStyle>
            <a:lvl1pPr>
              <a:defRPr>
                <a:solidFill>
                  <a:schemeClr val="bg2"/>
                </a:solidFill>
              </a:defRPr>
            </a:lvl1pPr>
          </a:lstStyle>
          <a:p>
            <a:fld id="{31170E72-21A4-4D1F-9F34-2BFBF2267AE2}" type="datetime1">
              <a:rPr lang="en-US" smtClean="0">
                <a:solidFill>
                  <a:prstClr val="black">
                    <a:tint val="75000"/>
                  </a:prstClr>
                </a:solidFill>
              </a:rPr>
              <a:pPr/>
              <a:t>8/18/2017</a:t>
            </a:fld>
            <a:endParaRPr lang="en-US">
              <a:solidFill>
                <a:prstClr val="black">
                  <a:tint val="75000"/>
                </a:prstClr>
              </a:solidFill>
            </a:endParaRPr>
          </a:p>
        </p:txBody>
      </p:sp>
      <p:sp>
        <p:nvSpPr>
          <p:cNvPr id="11" name="Slide Number Placeholder 10"/>
          <p:cNvSpPr>
            <a:spLocks noGrp="1"/>
          </p:cNvSpPr>
          <p:nvPr>
            <p:ph type="sldNum" sz="quarter" idx="11"/>
          </p:nvPr>
        </p:nvSpPr>
        <p:spPr/>
        <p:txBody>
          <a:bodyPr/>
          <a:lstStyle>
            <a:lvl1pPr>
              <a:defRPr>
                <a:solidFill>
                  <a:srgbClr val="FFFFFF"/>
                </a:solidFill>
              </a:defRPr>
            </a:lvl1p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
        <p:nvSpPr>
          <p:cNvPr id="12" name="Footer Placeholder 11"/>
          <p:cNvSpPr>
            <a:spLocks noGrp="1"/>
          </p:cNvSpPr>
          <p:nvPr>
            <p:ph type="ftr" sz="quarter" idx="12"/>
          </p:nvPr>
        </p:nvSpPr>
        <p:spPr/>
        <p:txBody>
          <a:bodyPr/>
          <a:lstStyle>
            <a:lvl1pPr>
              <a:defRPr>
                <a:solidFill>
                  <a:schemeClr val="bg2"/>
                </a:solidFill>
              </a:defRPr>
            </a:lvl1pPr>
          </a:lstStyle>
          <a:p>
            <a:endParaRPr lang="en-US">
              <a:solidFill>
                <a:prstClr val="black">
                  <a:tint val="75000"/>
                </a:prstClr>
              </a:solidFill>
            </a:endParaRPr>
          </a:p>
        </p:txBody>
      </p:sp>
      <p:sp>
        <p:nvSpPr>
          <p:cNvPr id="13" name="Title 12"/>
          <p:cNvSpPr>
            <a:spLocks noGrp="1"/>
          </p:cNvSpPr>
          <p:nvPr>
            <p:ph type="title"/>
          </p:nvPr>
        </p:nvSpPr>
        <p:spPr>
          <a:xfrm>
            <a:off x="457200" y="2052960"/>
            <a:ext cx="6324600" cy="1828800"/>
          </a:xfrm>
        </p:spPr>
        <p:txBody>
          <a:bodyPr/>
          <a:lstStyle>
            <a:lvl1pPr algn="r">
              <a:defRPr sz="4200" spc="150" baseline="0"/>
            </a:lvl1pPr>
          </a:lstStyle>
          <a:p>
            <a:r>
              <a:rPr lang="en-US" smtClean="0"/>
              <a:t>Click to edit Master title style</a:t>
            </a:r>
            <a:endParaRPr lang="en-US" dirty="0"/>
          </a:p>
        </p:txBody>
      </p:sp>
    </p:spTree>
    <p:extLst>
      <p:ext uri="{BB962C8B-B14F-4D97-AF65-F5344CB8AC3E}">
        <p14:creationId xmlns:p14="http://schemas.microsoft.com/office/powerpoint/2010/main" val="2127557884"/>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6A429D3-EB49-4672-8000-0BBE6D57B4AE}" type="datetime1">
              <a:rPr lang="en-US" smtClean="0">
                <a:solidFill>
                  <a:prstClr val="black">
                    <a:tint val="75000"/>
                  </a:prstClr>
                </a:solidFill>
              </a:rPr>
              <a:pPr/>
              <a:t>8/18/2017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
        <p:nvSpPr>
          <p:cNvPr id="7" name="Title 6"/>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199148474"/>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7010400" y="152399"/>
            <a:ext cx="1981200" cy="655624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2"/>
            <a:endParaRPr lang="en-US">
              <a:solidFill>
                <a:prstClr val="white"/>
              </a:solidFill>
            </a:endParaRPr>
          </a:p>
        </p:txBody>
      </p:sp>
      <p:sp>
        <p:nvSpPr>
          <p:cNvPr id="8" name="Rectangle 7"/>
          <p:cNvSpPr/>
          <p:nvPr/>
        </p:nvSpPr>
        <p:spPr>
          <a:xfrm>
            <a:off x="152400" y="153923"/>
            <a:ext cx="6705600" cy="6553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2"/>
            <a:endParaRPr lang="en-US">
              <a:solidFill>
                <a:prstClr val="white"/>
              </a:solidFill>
            </a:endParaRPr>
          </a:p>
        </p:txBody>
      </p:sp>
      <p:sp>
        <p:nvSpPr>
          <p:cNvPr id="3" name="Text Placeholder 2"/>
          <p:cNvSpPr>
            <a:spLocks noGrp="1"/>
          </p:cNvSpPr>
          <p:nvPr>
            <p:ph type="body" idx="1"/>
          </p:nvPr>
        </p:nvSpPr>
        <p:spPr>
          <a:xfrm>
            <a:off x="7162799" y="2892277"/>
            <a:ext cx="1600201" cy="1645920"/>
          </a:xfrm>
        </p:spPr>
        <p:txBody>
          <a:bodyPr anchor="ctr"/>
          <a:lstStyle>
            <a:lvl1pPr marL="0" indent="0">
              <a:buNone/>
              <a:defRPr sz="2000">
                <a:solidFill>
                  <a:schemeClr val="bg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9" name="Date Placeholder 8"/>
          <p:cNvSpPr>
            <a:spLocks noGrp="1"/>
          </p:cNvSpPr>
          <p:nvPr>
            <p:ph type="dt" sz="half" idx="10"/>
          </p:nvPr>
        </p:nvSpPr>
        <p:spPr/>
        <p:txBody>
          <a:bodyPr/>
          <a:lstStyle>
            <a:lvl1pPr>
              <a:defRPr>
                <a:solidFill>
                  <a:srgbClr val="FFFFFF"/>
                </a:solidFill>
              </a:defRPr>
            </a:lvl1pPr>
          </a:lstStyle>
          <a:p>
            <a:fld id="{759FEB33-A66F-456B-9666-4BEB730FB9EE}" type="datetime1">
              <a:rPr lang="en-US" smtClean="0">
                <a:solidFill>
                  <a:prstClr val="black">
                    <a:tint val="75000"/>
                  </a:prstClr>
                </a:solidFill>
              </a:rPr>
              <a:pPr/>
              <a:t>8/18/2017</a:t>
            </a:fld>
            <a:endParaRPr lang="en-US">
              <a:solidFill>
                <a:prstClr val="black">
                  <a:tint val="75000"/>
                </a:prstClr>
              </a:solidFill>
            </a:endParaRPr>
          </a:p>
        </p:txBody>
      </p:sp>
      <p:sp>
        <p:nvSpPr>
          <p:cNvPr id="10" name="Slide Number Placeholder 9"/>
          <p:cNvSpPr>
            <a:spLocks noGrp="1"/>
          </p:cNvSpPr>
          <p:nvPr>
            <p:ph type="sldNum" sz="quarter" idx="11"/>
          </p:nvPr>
        </p:nvSpPr>
        <p:spPr/>
        <p:txBody>
          <a:bodyPr/>
          <a:lstStyle>
            <a:lvl1pPr>
              <a:defRPr>
                <a:solidFill>
                  <a:schemeClr val="bg2"/>
                </a:solidFill>
              </a:defRPr>
            </a:lvl1p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
        <p:nvSpPr>
          <p:cNvPr id="11" name="Footer Placeholder 10"/>
          <p:cNvSpPr>
            <a:spLocks noGrp="1"/>
          </p:cNvSpPr>
          <p:nvPr>
            <p:ph type="ftr" sz="quarter" idx="12"/>
          </p:nvPr>
        </p:nvSpPr>
        <p:spPr/>
        <p:txBody>
          <a:bodyPr/>
          <a:lstStyle>
            <a:lvl1pPr>
              <a:defRPr>
                <a:solidFill>
                  <a:srgbClr val="FFFFFF"/>
                </a:solidFill>
              </a:defRPr>
            </a:lvl1pPr>
          </a:lstStyle>
          <a:p>
            <a:endParaRPr lang="en-US">
              <a:solidFill>
                <a:prstClr val="black">
                  <a:tint val="75000"/>
                </a:prstClr>
              </a:solidFill>
            </a:endParaRPr>
          </a:p>
        </p:txBody>
      </p:sp>
      <p:sp>
        <p:nvSpPr>
          <p:cNvPr id="12" name="Title 11"/>
          <p:cNvSpPr>
            <a:spLocks noGrp="1"/>
          </p:cNvSpPr>
          <p:nvPr>
            <p:ph type="title"/>
          </p:nvPr>
        </p:nvSpPr>
        <p:spPr>
          <a:xfrm>
            <a:off x="381000" y="2892277"/>
            <a:ext cx="6324600" cy="1645920"/>
          </a:xfrm>
        </p:spPr>
        <p:txBody>
          <a:bodyPr/>
          <a:lstStyle>
            <a:lvl1pPr algn="r">
              <a:defRPr sz="4200" spc="150" baseline="0"/>
            </a:lvl1pPr>
          </a:lstStyle>
          <a:p>
            <a:r>
              <a:rPr lang="en-US" smtClean="0"/>
              <a:t>Click to edit Master title style</a:t>
            </a:r>
            <a:endParaRPr lang="en-US" dirty="0"/>
          </a:p>
        </p:txBody>
      </p:sp>
    </p:spTree>
    <p:extLst>
      <p:ext uri="{BB962C8B-B14F-4D97-AF65-F5344CB8AC3E}">
        <p14:creationId xmlns:p14="http://schemas.microsoft.com/office/powerpoint/2010/main" val="2504501758"/>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719072"/>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719072"/>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62B9AC9-FF52-4FBF-84C2-9AF450C35830}" type="datetime1">
              <a:rPr lang="en-US" smtClean="0">
                <a:solidFill>
                  <a:prstClr val="black">
                    <a:tint val="75000"/>
                  </a:prstClr>
                </a:solidFill>
              </a:rPr>
              <a:pPr/>
              <a:t>8/18/2017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
        <p:nvSpPr>
          <p:cNvPr id="8" name="Title 7"/>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638674069"/>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722438"/>
            <a:ext cx="4040188" cy="639762"/>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438399"/>
            <a:ext cx="4040188" cy="36877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722438"/>
            <a:ext cx="4041775" cy="639762"/>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438399"/>
            <a:ext cx="4041775" cy="36877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C4C9A601-0B03-4620-8B17-5E756DC0113B}" type="datetime1">
              <a:rPr lang="en-US" smtClean="0">
                <a:solidFill>
                  <a:prstClr val="black">
                    <a:tint val="75000"/>
                  </a:prstClr>
                </a:solidFill>
              </a:rPr>
              <a:pPr/>
              <a:t>8/18/2017</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
        <p:nvSpPr>
          <p:cNvPr id="10" name="Title 9"/>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95504309"/>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BD64883B-7450-45B9-AC82-CF4E69C1F605}" type="datetime1">
              <a:rPr lang="en-US" smtClean="0">
                <a:solidFill>
                  <a:prstClr val="black">
                    <a:tint val="75000"/>
                  </a:prstClr>
                </a:solidFill>
              </a:rPr>
              <a:pPr/>
              <a:t>8/18/2017</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3270204"/>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152400" y="150919"/>
            <a:ext cx="8831802" cy="655624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2"/>
            <a:endParaRPr lang="en-US">
              <a:solidFill>
                <a:prstClr val="white"/>
              </a:solidFill>
            </a:endParaRPr>
          </a:p>
        </p:txBody>
      </p:sp>
      <p:sp>
        <p:nvSpPr>
          <p:cNvPr id="2" name="Date Placeholder 1"/>
          <p:cNvSpPr>
            <a:spLocks noGrp="1"/>
          </p:cNvSpPr>
          <p:nvPr>
            <p:ph type="dt" sz="half" idx="10"/>
          </p:nvPr>
        </p:nvSpPr>
        <p:spPr/>
        <p:txBody>
          <a:bodyPr/>
          <a:lstStyle/>
          <a:p>
            <a:fld id="{D1F61501-F700-4549-A20C-F9A5419908F8}" type="datetime1">
              <a:rPr lang="en-US" smtClean="0">
                <a:solidFill>
                  <a:prstClr val="black">
                    <a:tint val="75000"/>
                  </a:prstClr>
                </a:solidFill>
              </a:rPr>
              <a:pPr/>
              <a:t>8/18/2017</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80235634"/>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2"/>
      </p:bgRef>
    </p:bg>
    <p:spTree>
      <p:nvGrpSpPr>
        <p:cNvPr id="1" name=""/>
        <p:cNvGrpSpPr/>
        <p:nvPr/>
      </p:nvGrpSpPr>
      <p:grpSpPr>
        <a:xfrm>
          <a:off x="0" y="0"/>
          <a:ext cx="0" cy="0"/>
          <a:chOff x="0" y="0"/>
          <a:chExt cx="0" cy="0"/>
        </a:xfrm>
      </p:grpSpPr>
      <p:sp>
        <p:nvSpPr>
          <p:cNvPr id="10" name="Rectangle 9"/>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2"/>
            <a:endParaRPr lang="en-US">
              <a:solidFill>
                <a:prstClr val="white"/>
              </a:solidFill>
            </a:endParaRPr>
          </a:p>
        </p:txBody>
      </p:sp>
      <p:sp>
        <p:nvSpPr>
          <p:cNvPr id="8" name="Rectangle 7"/>
          <p:cNvSpPr/>
          <p:nvPr/>
        </p:nvSpPr>
        <p:spPr>
          <a:xfrm>
            <a:off x="7010400" y="150876"/>
            <a:ext cx="1981200" cy="65562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2"/>
            <a:endParaRPr lang="en-US">
              <a:solidFill>
                <a:prstClr val="white"/>
              </a:solidFill>
            </a:endParaRPr>
          </a:p>
        </p:txBody>
      </p:sp>
      <p:sp useBgFill="1">
        <p:nvSpPr>
          <p:cNvPr id="9" name="Rectangle 8"/>
          <p:cNvSpPr/>
          <p:nvPr/>
        </p:nvSpPr>
        <p:spPr>
          <a:xfrm>
            <a:off x="152400" y="152400"/>
            <a:ext cx="6705600" cy="6553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2"/>
            <a:endParaRPr lang="en-US">
              <a:solidFill>
                <a:prstClr val="white"/>
              </a:solidFill>
            </a:endParaRPr>
          </a:p>
        </p:txBody>
      </p:sp>
      <p:sp>
        <p:nvSpPr>
          <p:cNvPr id="3" name="Content Placeholder 2"/>
          <p:cNvSpPr>
            <a:spLocks noGrp="1"/>
          </p:cNvSpPr>
          <p:nvPr>
            <p:ph idx="1"/>
          </p:nvPr>
        </p:nvSpPr>
        <p:spPr>
          <a:xfrm>
            <a:off x="609600" y="304800"/>
            <a:ext cx="58674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7159752" y="2130552"/>
            <a:ext cx="1673352" cy="2816352"/>
          </a:xfrm>
        </p:spPr>
        <p:txBody>
          <a:bodyPr tIns="0"/>
          <a:lstStyle>
            <a:lvl1pPr marL="0" indent="0">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BD538EB-5B4B-4AAF-A570-689FF8A9A532}" type="datetime1">
              <a:rPr lang="en-US" smtClean="0">
                <a:solidFill>
                  <a:prstClr val="black">
                    <a:tint val="75000"/>
                  </a:prstClr>
                </a:solidFill>
              </a:rPr>
              <a:pPr/>
              <a:t>8/18/2017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a:ln>
            <a:noFill/>
          </a:ln>
        </p:spPr>
        <p:txBody>
          <a:bodyPr/>
          <a:lstStyle>
            <a:lvl1pPr>
              <a:defRPr>
                <a:solidFill>
                  <a:srgbClr val="FFFFFF"/>
                </a:solidFill>
              </a:defRPr>
            </a:lvl1p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
        <p:nvSpPr>
          <p:cNvPr id="11" name="Title 10"/>
          <p:cNvSpPr>
            <a:spLocks noGrp="1"/>
          </p:cNvSpPr>
          <p:nvPr>
            <p:ph type="title"/>
          </p:nvPr>
        </p:nvSpPr>
        <p:spPr>
          <a:xfrm>
            <a:off x="7159752" y="457200"/>
            <a:ext cx="1675660" cy="1673352"/>
          </a:xfrm>
        </p:spPr>
        <p:txBody>
          <a:bodyPr anchor="b"/>
          <a:lstStyle>
            <a:lvl1pPr algn="l">
              <a:defRPr sz="2000" spc="150" baseline="0"/>
            </a:lvl1pPr>
          </a:lstStyle>
          <a:p>
            <a:r>
              <a:rPr lang="en-US" smtClean="0"/>
              <a:t>Click to edit Master title style</a:t>
            </a:r>
            <a:endParaRPr lang="en-US" dirty="0"/>
          </a:p>
        </p:txBody>
      </p:sp>
    </p:spTree>
    <p:extLst>
      <p:ext uri="{BB962C8B-B14F-4D97-AF65-F5344CB8AC3E}">
        <p14:creationId xmlns:p14="http://schemas.microsoft.com/office/powerpoint/2010/main" val="2748705558"/>
      </p:ext>
    </p:extLst>
  </p:cSld>
  <p:clrMapOvr>
    <a:overrideClrMapping bg1="lt1" tx1="dk1" bg2="lt2" tx2="dk2" accent1="accent1" accent2="accent2" accent3="accent3" accent4="accent4" accent5="accent5" accent6="accent6" hlink="hlink" folHlink="folHlink"/>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1">
        <a:schemeClr val="bg2"/>
      </p:bgRef>
    </p:bg>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2"/>
            <a:endParaRPr lang="en-US">
              <a:solidFill>
                <a:prstClr val="white"/>
              </a:solidFill>
            </a:endParaRPr>
          </a:p>
        </p:txBody>
      </p:sp>
      <p:sp useBgFill="1">
        <p:nvSpPr>
          <p:cNvPr id="9" name="Rectangle 8"/>
          <p:cNvSpPr/>
          <p:nvPr/>
        </p:nvSpPr>
        <p:spPr>
          <a:xfrm>
            <a:off x="7010400" y="150876"/>
            <a:ext cx="1981200" cy="65562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2"/>
            <a:endParaRPr lang="en-US">
              <a:solidFill>
                <a:prstClr val="white"/>
              </a:solidFill>
            </a:endParaRPr>
          </a:p>
        </p:txBody>
      </p:sp>
      <p:sp>
        <p:nvSpPr>
          <p:cNvPr id="3" name="Picture Placeholder 2"/>
          <p:cNvSpPr>
            <a:spLocks noGrp="1"/>
          </p:cNvSpPr>
          <p:nvPr>
            <p:ph type="pic" idx="1"/>
          </p:nvPr>
        </p:nvSpPr>
        <p:spPr>
          <a:xfrm>
            <a:off x="152400" y="152400"/>
            <a:ext cx="6705600" cy="6553200"/>
          </a:xfrm>
        </p:spPr>
        <p:txBody>
          <a:bodyPr anchor="ctr"/>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7162800" y="2133600"/>
            <a:ext cx="1676400" cy="2971800"/>
          </a:xfrm>
        </p:spPr>
        <p:txBody>
          <a:bodyPr tIns="0"/>
          <a:lstStyle>
            <a:lvl1pPr marL="0" indent="0">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0AD5AE8-3C06-49EA-BDE5-32C2BCCB9240}" type="datetime1">
              <a:rPr lang="en-US" smtClean="0">
                <a:solidFill>
                  <a:prstClr val="black">
                    <a:tint val="75000"/>
                  </a:prstClr>
                </a:solidFill>
              </a:rPr>
              <a:pPr/>
              <a:t>8/18/2017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
        <p:nvSpPr>
          <p:cNvPr id="10" name="Title 9"/>
          <p:cNvSpPr>
            <a:spLocks noGrp="1"/>
          </p:cNvSpPr>
          <p:nvPr>
            <p:ph type="title"/>
          </p:nvPr>
        </p:nvSpPr>
        <p:spPr>
          <a:xfrm>
            <a:off x="7162800" y="460248"/>
            <a:ext cx="1676400" cy="1673352"/>
          </a:xfrm>
        </p:spPr>
        <p:txBody>
          <a:bodyPr anchor="b"/>
          <a:lstStyle>
            <a:lvl1pPr algn="l">
              <a:defRPr sz="2000" spc="150" baseline="0">
                <a:solidFill>
                  <a:schemeClr val="tx2"/>
                </a:solidFill>
              </a:defRPr>
            </a:lvl1pPr>
          </a:lstStyle>
          <a:p>
            <a:r>
              <a:rPr lang="en-US" smtClean="0"/>
              <a:t>Click to edit Master title style</a:t>
            </a:r>
            <a:endParaRPr lang="en-US" dirty="0"/>
          </a:p>
        </p:txBody>
      </p:sp>
    </p:spTree>
    <p:extLst>
      <p:ext uri="{BB962C8B-B14F-4D97-AF65-F5344CB8AC3E}">
        <p14:creationId xmlns:p14="http://schemas.microsoft.com/office/powerpoint/2010/main" val="3689613907"/>
      </p:ext>
    </p:extLst>
  </p:cSld>
  <p:clrMapOvr>
    <a:overrideClrMapping bg1="dk1" tx1="lt1" bg2="dk2" tx2="lt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F2D7A84-F2B9-475C-9B66-9DCB6014188E}" type="datetime1">
              <a:rPr lang="en-US" smtClean="0">
                <a:solidFill>
                  <a:prstClr val="black">
                    <a:tint val="75000"/>
                  </a:prstClr>
                </a:solidFill>
              </a:rPr>
              <a:pPr/>
              <a:t>8/18/2017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46806E6-A5C1-4F20-B475-6F824C949B2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27046307"/>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0520F7B-31F1-434E-9271-EAF39434FAF9}" type="datetime1">
              <a:rPr lang="en-US" smtClean="0">
                <a:solidFill>
                  <a:prstClr val="black">
                    <a:tint val="75000"/>
                  </a:prstClr>
                </a:solidFill>
              </a:rPr>
              <a:pPr/>
              <a:t>8/18/2017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16646568"/>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152400" y="147319"/>
            <a:ext cx="6705600" cy="655624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2"/>
            <a:endParaRPr lang="en-US">
              <a:solidFill>
                <a:prstClr val="white"/>
              </a:solidFill>
            </a:endParaRPr>
          </a:p>
        </p:txBody>
      </p:sp>
      <p:sp>
        <p:nvSpPr>
          <p:cNvPr id="8" name="Rectangle 7"/>
          <p:cNvSpPr/>
          <p:nvPr/>
        </p:nvSpPr>
        <p:spPr>
          <a:xfrm>
            <a:off x="7010400" y="147319"/>
            <a:ext cx="1956046" cy="655624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2"/>
            <a:endParaRPr lang="en-US">
              <a:solidFill>
                <a:prstClr val="white"/>
              </a:solidFill>
            </a:endParaRPr>
          </a:p>
        </p:txBody>
      </p:sp>
      <p:sp>
        <p:nvSpPr>
          <p:cNvPr id="2" name="Vertical Title 1"/>
          <p:cNvSpPr>
            <a:spLocks noGrp="1"/>
          </p:cNvSpPr>
          <p:nvPr>
            <p:ph type="title" orient="vert"/>
          </p:nvPr>
        </p:nvSpPr>
        <p:spPr>
          <a:xfrm>
            <a:off x="7162800" y="274638"/>
            <a:ext cx="1676400" cy="585152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42DA16C-32F5-462A-896F-D3F47D4F0C3B}" type="datetime1">
              <a:rPr lang="en-US" smtClean="0">
                <a:solidFill>
                  <a:prstClr val="black">
                    <a:tint val="75000"/>
                  </a:prstClr>
                </a:solidFill>
              </a:rPr>
              <a:pPr/>
              <a:t>8/18/2017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solidFill>
                  <a:schemeClr val="bg2"/>
                </a:solidFill>
              </a:defRPr>
            </a:lvl1p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66467051"/>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1170E72-21A4-4D1F-9F34-2BFBF2267AE2}" type="datetime1">
              <a:rPr lang="en-US" smtClean="0">
                <a:solidFill>
                  <a:prstClr val="black">
                    <a:tint val="75000"/>
                  </a:prstClr>
                </a:solidFill>
              </a:rPr>
              <a:pPr/>
              <a:t>8/18/2017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81981004"/>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6A429D3-EB49-4672-8000-0BBE6D57B4AE}" type="datetime1">
              <a:rPr lang="en-US" smtClean="0">
                <a:solidFill>
                  <a:prstClr val="black">
                    <a:tint val="75000"/>
                  </a:prstClr>
                </a:solidFill>
              </a:rPr>
              <a:pPr/>
              <a:t>8/18/2017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23254356"/>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59FEB33-A66F-456B-9666-4BEB730FB9EE}" type="datetime1">
              <a:rPr lang="en-US" smtClean="0">
                <a:solidFill>
                  <a:prstClr val="black">
                    <a:tint val="75000"/>
                  </a:prstClr>
                </a:solidFill>
              </a:rPr>
              <a:pPr/>
              <a:t>8/18/2017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67342949"/>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62B9AC9-FF52-4FBF-84C2-9AF450C35830}" type="datetime1">
              <a:rPr lang="en-US" smtClean="0">
                <a:solidFill>
                  <a:prstClr val="black">
                    <a:tint val="75000"/>
                  </a:prstClr>
                </a:solidFill>
              </a:rPr>
              <a:pPr/>
              <a:t>8/18/2017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28893506"/>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4C9A601-0B03-4620-8B17-5E756DC0113B}" type="datetime1">
              <a:rPr lang="en-US" smtClean="0">
                <a:solidFill>
                  <a:prstClr val="black">
                    <a:tint val="75000"/>
                  </a:prstClr>
                </a:solidFill>
              </a:rPr>
              <a:pPr/>
              <a:t>8/18/2017</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06477433"/>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D64883B-7450-45B9-AC82-CF4E69C1F605}" type="datetime1">
              <a:rPr lang="en-US" smtClean="0">
                <a:solidFill>
                  <a:prstClr val="black">
                    <a:tint val="75000"/>
                  </a:prstClr>
                </a:solidFill>
              </a:rPr>
              <a:pPr/>
              <a:t>8/18/2017</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3054698"/>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1F61501-F700-4549-A20C-F9A5419908F8}" type="datetime1">
              <a:rPr lang="en-US" smtClean="0">
                <a:solidFill>
                  <a:prstClr val="black">
                    <a:tint val="75000"/>
                  </a:prstClr>
                </a:solidFill>
              </a:rPr>
              <a:pPr/>
              <a:t>8/18/2017</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54052822"/>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BD538EB-5B4B-4AAF-A570-689FF8A9A532}" type="datetime1">
              <a:rPr lang="en-US" smtClean="0">
                <a:solidFill>
                  <a:prstClr val="black">
                    <a:tint val="75000"/>
                  </a:prstClr>
                </a:solidFill>
              </a:rPr>
              <a:pPr/>
              <a:t>8/18/2017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117374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FEED337-69C6-4E5D-AED3-4389F53143F1}" type="datetime1">
              <a:rPr lang="en-US" smtClean="0">
                <a:solidFill>
                  <a:prstClr val="black">
                    <a:tint val="75000"/>
                  </a:prstClr>
                </a:solidFill>
              </a:rPr>
              <a:pPr/>
              <a:t>8/18/2017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46806E6-A5C1-4F20-B475-6F824C949B2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31686367"/>
      </p:ext>
    </p:extLst>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0AD5AE8-3C06-49EA-BDE5-32C2BCCB9240}" type="datetime1">
              <a:rPr lang="en-US" smtClean="0">
                <a:solidFill>
                  <a:prstClr val="black">
                    <a:tint val="75000"/>
                  </a:prstClr>
                </a:solidFill>
              </a:rPr>
              <a:pPr/>
              <a:t>8/18/2017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1492263"/>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0520F7B-31F1-434E-9271-EAF39434FAF9}" type="datetime1">
              <a:rPr lang="en-US" smtClean="0">
                <a:solidFill>
                  <a:prstClr val="black">
                    <a:tint val="75000"/>
                  </a:prstClr>
                </a:solidFill>
              </a:rPr>
              <a:pPr/>
              <a:t>8/18/2017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60961529"/>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42DA16C-32F5-462A-896F-D3F47D4F0C3B}" type="datetime1">
              <a:rPr lang="en-US" smtClean="0">
                <a:solidFill>
                  <a:prstClr val="black">
                    <a:tint val="75000"/>
                  </a:prstClr>
                </a:solidFill>
              </a:rPr>
              <a:pPr/>
              <a:t>8/18/2017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BFBDBD6-4F61-42DC-81F6-9CB026BAF3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5314610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4FD022B-003B-4957-B6ED-8C2BC0894B48}" type="datetime1">
              <a:rPr lang="en-US" smtClean="0">
                <a:solidFill>
                  <a:prstClr val="black">
                    <a:tint val="75000"/>
                  </a:prstClr>
                </a:solidFill>
              </a:rPr>
              <a:pPr/>
              <a:t>8/18/2017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46806E6-A5C1-4F20-B475-6F824C949B2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626897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9"/>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832DB4B-5E5F-4713-8950-41C3B0B2993B}" type="datetime1">
              <a:rPr lang="en-US" smtClean="0">
                <a:solidFill>
                  <a:prstClr val="black">
                    <a:tint val="75000"/>
                  </a:prstClr>
                </a:solidFill>
              </a:rPr>
              <a:pPr/>
              <a:t>8/18/2017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46806E6-A5C1-4F20-B475-6F824C949B2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5602728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4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84F26D9-7066-4080-9104-52AE42CF0D96}" type="datetime1">
              <a:rPr lang="en-US" smtClean="0">
                <a:solidFill>
                  <a:prstClr val="black">
                    <a:tint val="75000"/>
                  </a:prstClr>
                </a:solidFill>
              </a:rPr>
              <a:pPr/>
              <a:t>8/18/2017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05189DA-216D-4D58-9B3C-625DD990A77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2527322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4F90C06-8C36-4378-A297-FA395BA6C5C2}" type="datetime1">
              <a:rPr lang="en-US" smtClean="0">
                <a:solidFill>
                  <a:prstClr val="black">
                    <a:tint val="75000"/>
                  </a:prstClr>
                </a:solidFill>
              </a:rPr>
              <a:pPr/>
              <a:t>8/18/2017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05189DA-216D-4D58-9B3C-625DD990A77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7160360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2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513247A-EC25-4DF1-B99B-866B0768E505}" type="datetime1">
              <a:rPr lang="en-US" smtClean="0">
                <a:solidFill>
                  <a:prstClr val="black">
                    <a:tint val="75000"/>
                  </a:prstClr>
                </a:solidFill>
              </a:rPr>
              <a:pPr/>
              <a:t>8/18/2017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05189DA-216D-4D58-9B3C-625DD990A77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4765963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4"/>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4"/>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A7D2D3E-9BE5-4B92-974F-3F941437D1C0}" type="datetime1">
              <a:rPr lang="en-US" smtClean="0">
                <a:solidFill>
                  <a:prstClr val="black">
                    <a:tint val="75000"/>
                  </a:prstClr>
                </a:solidFill>
              </a:rPr>
              <a:pPr/>
              <a:t>8/18/2017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05189DA-216D-4D58-9B3C-625DD990A77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9079546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6D0FCD5-4104-412F-B42F-A532166B5892}" type="datetime1">
              <a:rPr lang="en-US" smtClean="0">
                <a:solidFill>
                  <a:prstClr val="black">
                    <a:tint val="75000"/>
                  </a:prstClr>
                </a:solidFill>
              </a:rPr>
              <a:pPr/>
              <a:t>8/18/2017</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F05189DA-216D-4D58-9B3C-625DD990A77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8689282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D06C8B5-C330-4418-9779-CDB8A0F88A68}" type="datetime1">
              <a:rPr lang="en-US" smtClean="0">
                <a:solidFill>
                  <a:prstClr val="black">
                    <a:tint val="75000"/>
                  </a:prstClr>
                </a:solidFill>
              </a:rPr>
              <a:pPr/>
              <a:t>8/18/2017</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F05189DA-216D-4D58-9B3C-625DD990A77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2542890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14B9A37-264D-456C-A7A6-C83FB3D28C41}" type="datetime1">
              <a:rPr lang="en-US" smtClean="0">
                <a:solidFill>
                  <a:prstClr val="black">
                    <a:tint val="75000"/>
                  </a:prstClr>
                </a:solidFill>
              </a:rPr>
              <a:pPr/>
              <a:t>8/18/2017</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F05189DA-216D-4D58-9B3C-625DD990A77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880838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2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148F987-C53A-4B32-BED3-6199DA73F34E}" type="datetime1">
              <a:rPr lang="en-US" smtClean="0">
                <a:solidFill>
                  <a:prstClr val="black">
                    <a:tint val="75000"/>
                  </a:prstClr>
                </a:solidFill>
              </a:rPr>
              <a:pPr/>
              <a:t>8/18/2017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05189DA-216D-4D58-9B3C-625DD990A77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5941179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1C02ECD-1728-4BCD-B594-5E8A6C7B173E}" type="datetime1">
              <a:rPr lang="en-US" smtClean="0">
                <a:solidFill>
                  <a:prstClr val="black">
                    <a:tint val="75000"/>
                  </a:prstClr>
                </a:solidFill>
              </a:rPr>
              <a:pPr/>
              <a:t>8/18/2017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05189DA-216D-4D58-9B3C-625DD990A77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0604383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6E41C0E-D508-42D6-BC37-EA9337EE98EE}" type="datetime1">
              <a:rPr lang="en-US" smtClean="0">
                <a:solidFill>
                  <a:prstClr val="black">
                    <a:tint val="75000"/>
                  </a:prstClr>
                </a:solidFill>
              </a:rPr>
              <a:pPr/>
              <a:t>8/18/2017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05189DA-216D-4D58-9B3C-625DD990A77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0522377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9"/>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F46B6DC-9AF5-4128-818E-B8DB44FFB1F2}" type="datetime1">
              <a:rPr lang="en-US" smtClean="0">
                <a:solidFill>
                  <a:prstClr val="black">
                    <a:tint val="75000"/>
                  </a:prstClr>
                </a:solidFill>
              </a:rPr>
              <a:pPr/>
              <a:t>8/18/2017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05189DA-216D-4D58-9B3C-625DD990A77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1475443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smtClean="0"/>
              <a:t>Click to edit Master title style</a:t>
            </a:r>
            <a:endParaRPr lang="th-TH"/>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th-TH"/>
          </a:p>
        </p:txBody>
      </p:sp>
      <p:sp>
        <p:nvSpPr>
          <p:cNvPr id="4" name="Date Placeholder 3"/>
          <p:cNvSpPr>
            <a:spLocks noGrp="1"/>
          </p:cNvSpPr>
          <p:nvPr>
            <p:ph type="dt" sz="half" idx="10"/>
          </p:nvPr>
        </p:nvSpPr>
        <p:spPr/>
        <p:txBody>
          <a:bodyPr/>
          <a:lstStyle/>
          <a:p>
            <a:pPr>
              <a:defRPr/>
            </a:pPr>
            <a:fld id="{9BAD5C0A-91D5-48B5-8D18-B3AA66A8ECC2}" type="datetimeFigureOut">
              <a:rPr lang="th-TH" smtClean="0">
                <a:solidFill>
                  <a:prstClr val="black">
                    <a:tint val="75000"/>
                  </a:prstClr>
                </a:solidFill>
              </a:rPr>
              <a:pPr>
                <a:defRPr/>
              </a:pPr>
              <a:t>18/08/60</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86FB9471-64F4-4362-A83A-3B252DC426BC}" type="slidenum">
              <a:rPr lang="th-TH" smtClean="0">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399302311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pPr>
              <a:defRPr/>
            </a:pPr>
            <a:fld id="{21E58C06-66BD-47F2-A027-8C45E4E21AA3}" type="datetimeFigureOut">
              <a:rPr lang="th-TH" smtClean="0">
                <a:solidFill>
                  <a:prstClr val="black">
                    <a:tint val="75000"/>
                  </a:prstClr>
                </a:solidFill>
              </a:rPr>
              <a:pPr>
                <a:defRPr/>
              </a:pPr>
              <a:t>18/08/60</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38313804-EBA4-4194-985C-C3CDEE97BF04}" type="slidenum">
              <a:rPr lang="th-TH" smtClean="0">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316239758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43"/>
            <a:ext cx="7886700" cy="2852737"/>
          </a:xfrm>
        </p:spPr>
        <p:txBody>
          <a:bodyPr anchor="b"/>
          <a:lstStyle>
            <a:lvl1pPr>
              <a:defRPr sz="4500"/>
            </a:lvl1pPr>
          </a:lstStyle>
          <a:p>
            <a:r>
              <a:rPr lang="en-US" smtClean="0"/>
              <a:t>Click to edit Master title style</a:t>
            </a:r>
            <a:endParaRPr lang="th-TH"/>
          </a:p>
        </p:txBody>
      </p:sp>
      <p:sp>
        <p:nvSpPr>
          <p:cNvPr id="3" name="Text Placeholder 2"/>
          <p:cNvSpPr>
            <a:spLocks noGrp="1"/>
          </p:cNvSpPr>
          <p:nvPr>
            <p:ph type="body" idx="1"/>
          </p:nvPr>
        </p:nvSpPr>
        <p:spPr>
          <a:xfrm>
            <a:off x="623888" y="458948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fld id="{5888B1B8-84E5-46F4-AFC7-9565745E0088}" type="datetimeFigureOut">
              <a:rPr lang="th-TH" smtClean="0">
                <a:solidFill>
                  <a:prstClr val="black">
                    <a:tint val="75000"/>
                  </a:prstClr>
                </a:solidFill>
              </a:rPr>
              <a:pPr>
                <a:defRPr/>
              </a:pPr>
              <a:t>18/08/60</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0817A9A2-878C-4774-9D84-6924200C5194}" type="slidenum">
              <a:rPr lang="th-TH" smtClean="0">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345053266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Date Placeholder 4"/>
          <p:cNvSpPr>
            <a:spLocks noGrp="1"/>
          </p:cNvSpPr>
          <p:nvPr>
            <p:ph type="dt" sz="half" idx="10"/>
          </p:nvPr>
        </p:nvSpPr>
        <p:spPr/>
        <p:txBody>
          <a:bodyPr/>
          <a:lstStyle/>
          <a:p>
            <a:pPr>
              <a:defRPr/>
            </a:pPr>
            <a:fld id="{37CA18AD-1407-49C7-81AF-491EFD6BFCA1}" type="datetimeFigureOut">
              <a:rPr lang="th-TH" smtClean="0">
                <a:solidFill>
                  <a:prstClr val="black">
                    <a:tint val="75000"/>
                  </a:prstClr>
                </a:solidFill>
              </a:rPr>
              <a:pPr>
                <a:defRPr/>
              </a:pPr>
              <a:t>18/08/60</a:t>
            </a:fld>
            <a:endParaRPr lang="th-TH">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th-TH">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1DE461A5-6DA1-4A95-BE9F-1650008A3E20}" type="slidenum">
              <a:rPr lang="th-TH" smtClean="0">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384523097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th-TH"/>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Text Placeholder 4"/>
          <p:cNvSpPr>
            <a:spLocks noGrp="1"/>
          </p:cNvSpPr>
          <p:nvPr>
            <p:ph type="body" sz="quarter" idx="3"/>
          </p:nvPr>
        </p:nvSpPr>
        <p:spPr>
          <a:xfrm>
            <a:off x="4629152"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29152"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7" name="Date Placeholder 6"/>
          <p:cNvSpPr>
            <a:spLocks noGrp="1"/>
          </p:cNvSpPr>
          <p:nvPr>
            <p:ph type="dt" sz="half" idx="10"/>
          </p:nvPr>
        </p:nvSpPr>
        <p:spPr/>
        <p:txBody>
          <a:bodyPr/>
          <a:lstStyle/>
          <a:p>
            <a:pPr>
              <a:defRPr/>
            </a:pPr>
            <a:fld id="{6AD307B9-130B-4C2A-B39F-1A6098B5EB71}" type="datetimeFigureOut">
              <a:rPr lang="th-TH" smtClean="0">
                <a:solidFill>
                  <a:prstClr val="black">
                    <a:tint val="75000"/>
                  </a:prstClr>
                </a:solidFill>
              </a:rPr>
              <a:pPr>
                <a:defRPr/>
              </a:pPr>
              <a:t>18/08/60</a:t>
            </a:fld>
            <a:endParaRPr lang="th-TH">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th-TH">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E362390D-A627-45CA-997C-C6C8707A3080}" type="slidenum">
              <a:rPr lang="th-TH" smtClean="0">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133442302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Date Placeholder 2"/>
          <p:cNvSpPr>
            <a:spLocks noGrp="1"/>
          </p:cNvSpPr>
          <p:nvPr>
            <p:ph type="dt" sz="half" idx="10"/>
          </p:nvPr>
        </p:nvSpPr>
        <p:spPr/>
        <p:txBody>
          <a:bodyPr/>
          <a:lstStyle/>
          <a:p>
            <a:pPr>
              <a:defRPr/>
            </a:pPr>
            <a:fld id="{4C79DA43-8981-4E4F-9B76-C7109FFEC9F5}" type="datetimeFigureOut">
              <a:rPr lang="th-TH" smtClean="0">
                <a:solidFill>
                  <a:prstClr val="black">
                    <a:tint val="75000"/>
                  </a:prstClr>
                </a:solidFill>
              </a:rPr>
              <a:pPr>
                <a:defRPr/>
              </a:pPr>
              <a:t>18/08/60</a:t>
            </a:fld>
            <a:endParaRPr lang="th-TH">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th-TH">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563E8ECB-40A1-46E5-A32C-A834D0162652}" type="slidenum">
              <a:rPr lang="th-TH" smtClean="0">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22370585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4"/>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4"/>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FEAFEF71-E398-468B-BBE5-9CA31EC98D60}" type="datetimeFigureOut">
              <a:rPr lang="th-TH" smtClean="0">
                <a:solidFill>
                  <a:prstClr val="black">
                    <a:tint val="75000"/>
                  </a:prstClr>
                </a:solidFill>
              </a:rPr>
              <a:pPr>
                <a:defRPr/>
              </a:pPr>
              <a:t>18/08/60</a:t>
            </a:fld>
            <a:endParaRPr lang="th-TH">
              <a:solidFill>
                <a:prstClr val="black">
                  <a:tint val="75000"/>
                </a:prstClr>
              </a:solidFill>
            </a:endParaRPr>
          </a:p>
        </p:txBody>
      </p:sp>
      <p:sp>
        <p:nvSpPr>
          <p:cNvPr id="3" name="Footer Placeholder 2"/>
          <p:cNvSpPr>
            <a:spLocks noGrp="1"/>
          </p:cNvSpPr>
          <p:nvPr>
            <p:ph type="ftr" sz="quarter" idx="11"/>
          </p:nvPr>
        </p:nvSpPr>
        <p:spPr/>
        <p:txBody>
          <a:bodyPr/>
          <a:lstStyle/>
          <a:p>
            <a:pPr>
              <a:defRPr/>
            </a:pPr>
            <a:endParaRPr lang="th-TH">
              <a:solidFill>
                <a:prstClr val="black">
                  <a:tint val="75000"/>
                </a:prstClr>
              </a:solidFill>
            </a:endParaRPr>
          </a:p>
        </p:txBody>
      </p:sp>
      <p:sp>
        <p:nvSpPr>
          <p:cNvPr id="4" name="Slide Number Placeholder 3"/>
          <p:cNvSpPr>
            <a:spLocks noGrp="1"/>
          </p:cNvSpPr>
          <p:nvPr>
            <p:ph type="sldNum" sz="quarter" idx="12"/>
          </p:nvPr>
        </p:nvSpPr>
        <p:spPr/>
        <p:txBody>
          <a:bodyPr/>
          <a:lstStyle/>
          <a:p>
            <a:pPr>
              <a:defRPr/>
            </a:pPr>
            <a:fld id="{324F2187-ACB3-4140-9F5B-E9F839DF9FBF}" type="slidenum">
              <a:rPr lang="th-TH" smtClean="0">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94062505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th-TH"/>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C61DFC07-9D3C-47B8-994F-B65112BDCCC2}" type="datetimeFigureOut">
              <a:rPr lang="th-TH" smtClean="0">
                <a:solidFill>
                  <a:prstClr val="black">
                    <a:tint val="75000"/>
                  </a:prstClr>
                </a:solidFill>
              </a:rPr>
              <a:pPr>
                <a:defRPr/>
              </a:pPr>
              <a:t>18/08/60</a:t>
            </a:fld>
            <a:endParaRPr lang="th-TH">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th-TH">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1AC063DD-356B-4037-8B70-6B5426C4FC33}" type="slidenum">
              <a:rPr lang="th-TH" smtClean="0">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173397370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th-TH"/>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th-TH"/>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B77C7E2F-E144-4606-9AA6-DBC2BD6EA03C}" type="datetimeFigureOut">
              <a:rPr lang="th-TH" smtClean="0">
                <a:solidFill>
                  <a:prstClr val="black">
                    <a:tint val="75000"/>
                  </a:prstClr>
                </a:solidFill>
              </a:rPr>
              <a:pPr>
                <a:defRPr/>
              </a:pPr>
              <a:t>18/08/60</a:t>
            </a:fld>
            <a:endParaRPr lang="th-TH">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th-TH">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06E4AA82-2C48-428A-A480-DD85C08DDE04}" type="slidenum">
              <a:rPr lang="th-TH" smtClean="0">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22045827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pPr>
              <a:defRPr/>
            </a:pPr>
            <a:fld id="{0D63C090-7766-477E-ACE7-304A474E1A53}" type="datetimeFigureOut">
              <a:rPr lang="th-TH" smtClean="0">
                <a:solidFill>
                  <a:prstClr val="black">
                    <a:tint val="75000"/>
                  </a:prstClr>
                </a:solidFill>
              </a:rPr>
              <a:pPr>
                <a:defRPr/>
              </a:pPr>
              <a:t>18/08/60</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39E2A816-A33B-4C76-9826-D850992AA06C}" type="slidenum">
              <a:rPr lang="th-TH" smtClean="0">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418988181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365125"/>
            <a:ext cx="1971675" cy="5811838"/>
          </a:xfrm>
        </p:spPr>
        <p:txBody>
          <a:bodyPr vert="eaVert"/>
          <a:lstStyle/>
          <a:p>
            <a:r>
              <a:rPr lang="en-US" smtClean="0"/>
              <a:t>Click to edit Master title style</a:t>
            </a:r>
            <a:endParaRPr lang="th-TH"/>
          </a:p>
        </p:txBody>
      </p:sp>
      <p:sp>
        <p:nvSpPr>
          <p:cNvPr id="3" name="Vertical Text Placeholder 2"/>
          <p:cNvSpPr>
            <a:spLocks noGrp="1"/>
          </p:cNvSpPr>
          <p:nvPr>
            <p:ph type="body" orient="vert" idx="1"/>
          </p:nvPr>
        </p:nvSpPr>
        <p:spPr>
          <a:xfrm>
            <a:off x="628652"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pPr>
              <a:defRPr/>
            </a:pPr>
            <a:fld id="{4122ADD3-0029-4FCD-9DAF-CE4B8A8D43B7}" type="datetimeFigureOut">
              <a:rPr lang="th-TH" smtClean="0">
                <a:solidFill>
                  <a:prstClr val="black">
                    <a:tint val="75000"/>
                  </a:prstClr>
                </a:solidFill>
              </a:rPr>
              <a:pPr>
                <a:defRPr/>
              </a:pPr>
              <a:t>18/08/60</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11E2D9FE-16E8-4A45-BDFD-FCBD1A13E9A0}" type="slidenum">
              <a:rPr lang="th-TH" smtClean="0">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415741443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4"/>
            <a:ext cx="8229600" cy="4525963"/>
          </a:xfrm>
        </p:spPr>
        <p:txBody>
          <a:bodyPr/>
          <a:lstStyle/>
          <a:p>
            <a:endParaRPr lang="en-US"/>
          </a:p>
        </p:txBody>
      </p:sp>
      <p:sp>
        <p:nvSpPr>
          <p:cNvPr id="4" name="Date Placeholder 3"/>
          <p:cNvSpPr>
            <a:spLocks noGrp="1"/>
          </p:cNvSpPr>
          <p:nvPr>
            <p:ph type="dt" sz="half" idx="10"/>
          </p:nvPr>
        </p:nvSpPr>
        <p:spPr>
          <a:xfrm>
            <a:off x="457200" y="6245225"/>
            <a:ext cx="2133600" cy="476250"/>
          </a:xfrm>
        </p:spPr>
        <p:txBody>
          <a:bodyPr/>
          <a:lstStyle>
            <a:lvl1pPr>
              <a:defRPr/>
            </a:lvl1pPr>
          </a:lstStyle>
          <a:p>
            <a:r>
              <a:rPr lang="en-US" smtClean="0">
                <a:solidFill>
                  <a:srgbClr val="D4D2D0">
                    <a:shade val="50000"/>
                  </a:srgbClr>
                </a:solidFill>
              </a:rPr>
              <a:t>6/17/2012</a:t>
            </a:r>
            <a:endParaRPr lang="th-TH">
              <a:solidFill>
                <a:srgbClr val="D4D2D0">
                  <a:shade val="50000"/>
                </a:srgbClr>
              </a:solidFill>
            </a:endParaRPr>
          </a:p>
        </p:txBody>
      </p:sp>
      <p:sp>
        <p:nvSpPr>
          <p:cNvPr id="5" name="Footer Placeholder 4"/>
          <p:cNvSpPr>
            <a:spLocks noGrp="1"/>
          </p:cNvSpPr>
          <p:nvPr>
            <p:ph type="ftr" sz="quarter" idx="11"/>
          </p:nvPr>
        </p:nvSpPr>
        <p:spPr>
          <a:xfrm>
            <a:off x="3124200" y="6245225"/>
            <a:ext cx="2895600" cy="476250"/>
          </a:xfrm>
        </p:spPr>
        <p:txBody>
          <a:bodyPr/>
          <a:lstStyle>
            <a:lvl1pPr>
              <a:defRPr/>
            </a:lvl1pPr>
          </a:lstStyle>
          <a:p>
            <a:endParaRPr lang="th-TH">
              <a:solidFill>
                <a:srgbClr val="D4D2D0">
                  <a:shade val="50000"/>
                </a:srgbClr>
              </a:solidFill>
            </a:endParaRPr>
          </a:p>
        </p:txBody>
      </p:sp>
      <p:sp>
        <p:nvSpPr>
          <p:cNvPr id="6" name="Slide Number Placeholder 5"/>
          <p:cNvSpPr>
            <a:spLocks noGrp="1"/>
          </p:cNvSpPr>
          <p:nvPr>
            <p:ph type="sldNum" sz="quarter" idx="12"/>
          </p:nvPr>
        </p:nvSpPr>
        <p:spPr>
          <a:xfrm>
            <a:off x="6553200" y="6245225"/>
            <a:ext cx="2133600" cy="476250"/>
          </a:xfrm>
        </p:spPr>
        <p:txBody>
          <a:bodyPr/>
          <a:lstStyle>
            <a:lvl1pPr>
              <a:defRPr/>
            </a:lvl1pPr>
          </a:lstStyle>
          <a:p>
            <a:fld id="{B0169B16-6467-4583-B92B-1B24F2DDF889}" type="slidenum">
              <a:rPr lang="en-US">
                <a:solidFill>
                  <a:srgbClr val="D4D2D0">
                    <a:shade val="50000"/>
                  </a:srgbClr>
                </a:solidFill>
              </a:rPr>
              <a:pPr/>
              <a:t>‹#›</a:t>
            </a:fld>
            <a:endParaRPr lang="th-TH">
              <a:solidFill>
                <a:srgbClr val="D4D2D0">
                  <a:shade val="50000"/>
                </a:srgbClr>
              </a:solidFill>
            </a:endParaRPr>
          </a:p>
        </p:txBody>
      </p:sp>
    </p:spTree>
    <p:extLst>
      <p:ext uri="{BB962C8B-B14F-4D97-AF65-F5344CB8AC3E}">
        <p14:creationId xmlns:p14="http://schemas.microsoft.com/office/powerpoint/2010/main" val="48266470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4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925A281-9B73-469E-A616-CFDC8A956ED7}" type="datetime1">
              <a:rPr lang="th-TH" smtClean="0">
                <a:solidFill>
                  <a:prstClr val="black">
                    <a:tint val="75000"/>
                  </a:prstClr>
                </a:solidFill>
              </a:rPr>
              <a:pPr/>
              <a:t>18/08/60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0F265891-D2AC-4E4C-8DDB-3AFE3701690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7362156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5F6E500-9AA7-4286-96EC-7ED54D679DFC}" type="datetime1">
              <a:rPr lang="th-TH" smtClean="0">
                <a:solidFill>
                  <a:prstClr val="black">
                    <a:tint val="75000"/>
                  </a:prstClr>
                </a:solidFill>
              </a:rPr>
              <a:pPr/>
              <a:t>18/08/60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0F265891-D2AC-4E4C-8DDB-3AFE3701690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1587860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2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1427D8A-7A99-4B0A-9E5A-C5E6B421DEFA}" type="datetime1">
              <a:rPr lang="th-TH" smtClean="0">
                <a:solidFill>
                  <a:prstClr val="black">
                    <a:tint val="75000"/>
                  </a:prstClr>
                </a:solidFill>
              </a:rPr>
              <a:pPr/>
              <a:t>18/08/60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0F265891-D2AC-4E4C-8DDB-3AFE3701690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2626662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4"/>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4"/>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28F2BAC-7858-4472-8366-ADC314CCFFFC}" type="datetime1">
              <a:rPr lang="th-TH" smtClean="0">
                <a:solidFill>
                  <a:prstClr val="black">
                    <a:tint val="75000"/>
                  </a:prstClr>
                </a:solidFill>
              </a:rPr>
              <a:pPr/>
              <a:t>18/08/60</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0F265891-D2AC-4E4C-8DDB-3AFE3701690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651063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8/18/2017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CCEF9CD-5487-4F74-BF72-0694354E1D5B}" type="datetime1">
              <a:rPr lang="th-TH" smtClean="0">
                <a:solidFill>
                  <a:prstClr val="black">
                    <a:tint val="75000"/>
                  </a:prstClr>
                </a:solidFill>
              </a:rPr>
              <a:pPr/>
              <a:t>18/08/60</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0F265891-D2AC-4E4C-8DDB-3AFE3701690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042931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7155304-F4A0-4C01-9C4F-BB2B6AD573DB}" type="datetime1">
              <a:rPr lang="th-TH" smtClean="0">
                <a:solidFill>
                  <a:prstClr val="black">
                    <a:tint val="75000"/>
                  </a:prstClr>
                </a:solidFill>
              </a:rPr>
              <a:pPr/>
              <a:t>18/08/60</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0F265891-D2AC-4E4C-8DDB-3AFE3701690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3615863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CADF27F-2872-4086-9789-E9B9E0C62D92}" type="datetime1">
              <a:rPr lang="th-TH" smtClean="0">
                <a:solidFill>
                  <a:prstClr val="black">
                    <a:tint val="75000"/>
                  </a:prstClr>
                </a:solidFill>
              </a:rPr>
              <a:pPr/>
              <a:t>18/08/60</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0F265891-D2AC-4E4C-8DDB-3AFE3701690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4689140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8189B8D-AB24-4ACB-90D5-DCE9367476ED}" type="datetime1">
              <a:rPr lang="th-TH" smtClean="0">
                <a:solidFill>
                  <a:prstClr val="black">
                    <a:tint val="75000"/>
                  </a:prstClr>
                </a:solidFill>
              </a:rPr>
              <a:pPr/>
              <a:t>18/08/60</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0F265891-D2AC-4E4C-8DDB-3AFE3701690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7952153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38B72E7-47EF-4340-A1D0-FFB3279F3C5E}" type="datetime1">
              <a:rPr lang="th-TH" smtClean="0">
                <a:solidFill>
                  <a:prstClr val="black">
                    <a:tint val="75000"/>
                  </a:prstClr>
                </a:solidFill>
              </a:rPr>
              <a:pPr/>
              <a:t>18/08/60</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0F265891-D2AC-4E4C-8DDB-3AFE3701690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3062918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7221154-937C-41F6-93B2-C72C43E27075}" type="datetime1">
              <a:rPr lang="th-TH" smtClean="0">
                <a:solidFill>
                  <a:prstClr val="black">
                    <a:tint val="75000"/>
                  </a:prstClr>
                </a:solidFill>
              </a:rPr>
              <a:pPr/>
              <a:t>18/08/60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0F265891-D2AC-4E4C-8DDB-3AFE3701690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9751396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9"/>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01A7E58-7295-4C47-B294-29AE6D2BFED7}" type="datetime1">
              <a:rPr lang="th-TH" smtClean="0">
                <a:solidFill>
                  <a:prstClr val="black">
                    <a:tint val="75000"/>
                  </a:prstClr>
                </a:solidFill>
              </a:rPr>
              <a:pPr/>
              <a:t>18/08/60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0F265891-D2AC-4E4C-8DDB-3AFE3701690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3045024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4"/>
            <a:ext cx="8229600" cy="4525963"/>
          </a:xfrm>
        </p:spPr>
        <p:txBody>
          <a:bodyPr/>
          <a:lstStyle/>
          <a:p>
            <a:endParaRPr lang="en-US"/>
          </a:p>
        </p:txBody>
      </p:sp>
      <p:sp>
        <p:nvSpPr>
          <p:cNvPr id="4" name="Date Placeholder 3"/>
          <p:cNvSpPr>
            <a:spLocks noGrp="1"/>
          </p:cNvSpPr>
          <p:nvPr>
            <p:ph type="dt" sz="half" idx="10"/>
          </p:nvPr>
        </p:nvSpPr>
        <p:spPr>
          <a:xfrm>
            <a:off x="457200" y="6245225"/>
            <a:ext cx="2133600" cy="476250"/>
          </a:xfrm>
        </p:spPr>
        <p:txBody>
          <a:bodyPr/>
          <a:lstStyle>
            <a:lvl1pPr>
              <a:defRPr/>
            </a:lvl1pPr>
          </a:lstStyle>
          <a:p>
            <a:fld id="{93BB993D-1D08-41C5-BC64-B0968A6DE52B}" type="datetime1">
              <a:rPr lang="th-TH" smtClean="0">
                <a:solidFill>
                  <a:srgbClr val="D4D2D0">
                    <a:shade val="50000"/>
                  </a:srgbClr>
                </a:solidFill>
              </a:rPr>
              <a:pPr/>
              <a:t>18/08/60</a:t>
            </a:fld>
            <a:endParaRPr lang="th-TH">
              <a:solidFill>
                <a:srgbClr val="D4D2D0">
                  <a:shade val="50000"/>
                </a:srgbClr>
              </a:solidFill>
            </a:endParaRPr>
          </a:p>
        </p:txBody>
      </p:sp>
      <p:sp>
        <p:nvSpPr>
          <p:cNvPr id="5" name="Footer Placeholder 4"/>
          <p:cNvSpPr>
            <a:spLocks noGrp="1"/>
          </p:cNvSpPr>
          <p:nvPr>
            <p:ph type="ftr" sz="quarter" idx="11"/>
          </p:nvPr>
        </p:nvSpPr>
        <p:spPr>
          <a:xfrm>
            <a:off x="3124200" y="6245225"/>
            <a:ext cx="2895600" cy="476250"/>
          </a:xfrm>
        </p:spPr>
        <p:txBody>
          <a:bodyPr/>
          <a:lstStyle>
            <a:lvl1pPr>
              <a:defRPr/>
            </a:lvl1pPr>
          </a:lstStyle>
          <a:p>
            <a:endParaRPr lang="th-TH">
              <a:solidFill>
                <a:srgbClr val="D4D2D0">
                  <a:shade val="50000"/>
                </a:srgbClr>
              </a:solidFill>
            </a:endParaRPr>
          </a:p>
        </p:txBody>
      </p:sp>
      <p:sp>
        <p:nvSpPr>
          <p:cNvPr id="6" name="Slide Number Placeholder 5"/>
          <p:cNvSpPr>
            <a:spLocks noGrp="1"/>
          </p:cNvSpPr>
          <p:nvPr>
            <p:ph type="sldNum" sz="quarter" idx="12"/>
          </p:nvPr>
        </p:nvSpPr>
        <p:spPr>
          <a:xfrm>
            <a:off x="6553200" y="6245225"/>
            <a:ext cx="2133600" cy="476250"/>
          </a:xfrm>
        </p:spPr>
        <p:txBody>
          <a:bodyPr/>
          <a:lstStyle>
            <a:lvl1pPr>
              <a:defRPr/>
            </a:lvl1pPr>
          </a:lstStyle>
          <a:p>
            <a:fld id="{B0169B16-6467-4583-B92B-1B24F2DDF889}" type="slidenum">
              <a:rPr lang="en-US">
                <a:solidFill>
                  <a:srgbClr val="D4D2D0">
                    <a:shade val="50000"/>
                  </a:srgbClr>
                </a:solidFill>
              </a:rPr>
              <a:pPr/>
              <a:t>‹#›</a:t>
            </a:fld>
            <a:endParaRPr lang="th-TH">
              <a:solidFill>
                <a:srgbClr val="D4D2D0">
                  <a:shade val="50000"/>
                </a:srgbClr>
              </a:solidFill>
            </a:endParaRPr>
          </a:p>
        </p:txBody>
      </p:sp>
    </p:spTree>
    <p:extLst>
      <p:ext uri="{BB962C8B-B14F-4D97-AF65-F5344CB8AC3E}">
        <p14:creationId xmlns:p14="http://schemas.microsoft.com/office/powerpoint/2010/main" val="125518932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smtClean="0"/>
              <a:t>Click to edit Master title style</a:t>
            </a:r>
            <a:endParaRPr lang="th-TH"/>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th-TH"/>
          </a:p>
        </p:txBody>
      </p:sp>
      <p:sp>
        <p:nvSpPr>
          <p:cNvPr id="4" name="Date Placeholder 3"/>
          <p:cNvSpPr>
            <a:spLocks noGrp="1"/>
          </p:cNvSpPr>
          <p:nvPr>
            <p:ph type="dt" sz="half" idx="10"/>
          </p:nvPr>
        </p:nvSpPr>
        <p:spPr/>
        <p:txBody>
          <a:bodyPr/>
          <a:lstStyle/>
          <a:p>
            <a:pPr>
              <a:defRPr/>
            </a:pPr>
            <a:fld id="{9BAD5C0A-91D5-48B5-8D18-B3AA66A8ECC2}" type="datetimeFigureOut">
              <a:rPr lang="th-TH" smtClean="0">
                <a:solidFill>
                  <a:prstClr val="black">
                    <a:tint val="75000"/>
                  </a:prstClr>
                </a:solidFill>
              </a:rPr>
              <a:pPr>
                <a:defRPr/>
              </a:pPr>
              <a:t>18/08/60</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86FB9471-64F4-4362-A83A-3B252DC426BC}" type="slidenum">
              <a:rPr lang="th-TH" smtClean="0">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202999836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pPr>
              <a:defRPr/>
            </a:pPr>
            <a:fld id="{21E58C06-66BD-47F2-A027-8C45E4E21AA3}" type="datetimeFigureOut">
              <a:rPr lang="th-TH" smtClean="0">
                <a:solidFill>
                  <a:prstClr val="black">
                    <a:tint val="75000"/>
                  </a:prstClr>
                </a:solidFill>
              </a:rPr>
              <a:pPr>
                <a:defRPr/>
              </a:pPr>
              <a:t>18/08/60</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38313804-EBA4-4194-985C-C3CDEE97BF04}" type="slidenum">
              <a:rPr lang="th-TH" smtClean="0">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25290834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8/18/2017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43"/>
            <a:ext cx="7886700" cy="2852737"/>
          </a:xfrm>
        </p:spPr>
        <p:txBody>
          <a:bodyPr anchor="b"/>
          <a:lstStyle>
            <a:lvl1pPr>
              <a:defRPr sz="4500"/>
            </a:lvl1pPr>
          </a:lstStyle>
          <a:p>
            <a:r>
              <a:rPr lang="en-US" smtClean="0"/>
              <a:t>Click to edit Master title style</a:t>
            </a:r>
            <a:endParaRPr lang="th-TH"/>
          </a:p>
        </p:txBody>
      </p:sp>
      <p:sp>
        <p:nvSpPr>
          <p:cNvPr id="3" name="Text Placeholder 2"/>
          <p:cNvSpPr>
            <a:spLocks noGrp="1"/>
          </p:cNvSpPr>
          <p:nvPr>
            <p:ph type="body" idx="1"/>
          </p:nvPr>
        </p:nvSpPr>
        <p:spPr>
          <a:xfrm>
            <a:off x="623888" y="458948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fld id="{5888B1B8-84E5-46F4-AFC7-9565745E0088}" type="datetimeFigureOut">
              <a:rPr lang="th-TH" smtClean="0">
                <a:solidFill>
                  <a:prstClr val="black">
                    <a:tint val="75000"/>
                  </a:prstClr>
                </a:solidFill>
              </a:rPr>
              <a:pPr>
                <a:defRPr/>
              </a:pPr>
              <a:t>18/08/60</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0817A9A2-878C-4774-9D84-6924200C5194}" type="slidenum">
              <a:rPr lang="th-TH" smtClean="0">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420846262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Date Placeholder 4"/>
          <p:cNvSpPr>
            <a:spLocks noGrp="1"/>
          </p:cNvSpPr>
          <p:nvPr>
            <p:ph type="dt" sz="half" idx="10"/>
          </p:nvPr>
        </p:nvSpPr>
        <p:spPr/>
        <p:txBody>
          <a:bodyPr/>
          <a:lstStyle/>
          <a:p>
            <a:pPr>
              <a:defRPr/>
            </a:pPr>
            <a:fld id="{37CA18AD-1407-49C7-81AF-491EFD6BFCA1}" type="datetimeFigureOut">
              <a:rPr lang="th-TH" smtClean="0">
                <a:solidFill>
                  <a:prstClr val="black">
                    <a:tint val="75000"/>
                  </a:prstClr>
                </a:solidFill>
              </a:rPr>
              <a:pPr>
                <a:defRPr/>
              </a:pPr>
              <a:t>18/08/60</a:t>
            </a:fld>
            <a:endParaRPr lang="th-TH">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th-TH">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1DE461A5-6DA1-4A95-BE9F-1650008A3E20}" type="slidenum">
              <a:rPr lang="th-TH" smtClean="0">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222829519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th-TH"/>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Text Placeholder 4"/>
          <p:cNvSpPr>
            <a:spLocks noGrp="1"/>
          </p:cNvSpPr>
          <p:nvPr>
            <p:ph type="body" sz="quarter" idx="3"/>
          </p:nvPr>
        </p:nvSpPr>
        <p:spPr>
          <a:xfrm>
            <a:off x="4629152"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29152"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7" name="Date Placeholder 6"/>
          <p:cNvSpPr>
            <a:spLocks noGrp="1"/>
          </p:cNvSpPr>
          <p:nvPr>
            <p:ph type="dt" sz="half" idx="10"/>
          </p:nvPr>
        </p:nvSpPr>
        <p:spPr/>
        <p:txBody>
          <a:bodyPr/>
          <a:lstStyle/>
          <a:p>
            <a:pPr>
              <a:defRPr/>
            </a:pPr>
            <a:fld id="{6AD307B9-130B-4C2A-B39F-1A6098B5EB71}" type="datetimeFigureOut">
              <a:rPr lang="th-TH" smtClean="0">
                <a:solidFill>
                  <a:prstClr val="black">
                    <a:tint val="75000"/>
                  </a:prstClr>
                </a:solidFill>
              </a:rPr>
              <a:pPr>
                <a:defRPr/>
              </a:pPr>
              <a:t>18/08/60</a:t>
            </a:fld>
            <a:endParaRPr lang="th-TH">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th-TH">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E362390D-A627-45CA-997C-C6C8707A3080}" type="slidenum">
              <a:rPr lang="th-TH" smtClean="0">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24357217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Date Placeholder 2"/>
          <p:cNvSpPr>
            <a:spLocks noGrp="1"/>
          </p:cNvSpPr>
          <p:nvPr>
            <p:ph type="dt" sz="half" idx="10"/>
          </p:nvPr>
        </p:nvSpPr>
        <p:spPr/>
        <p:txBody>
          <a:bodyPr/>
          <a:lstStyle/>
          <a:p>
            <a:pPr>
              <a:defRPr/>
            </a:pPr>
            <a:fld id="{4C79DA43-8981-4E4F-9B76-C7109FFEC9F5}" type="datetimeFigureOut">
              <a:rPr lang="th-TH" smtClean="0">
                <a:solidFill>
                  <a:prstClr val="black">
                    <a:tint val="75000"/>
                  </a:prstClr>
                </a:solidFill>
              </a:rPr>
              <a:pPr>
                <a:defRPr/>
              </a:pPr>
              <a:t>18/08/60</a:t>
            </a:fld>
            <a:endParaRPr lang="th-TH">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th-TH">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563E8ECB-40A1-46E5-A32C-A834D0162652}" type="slidenum">
              <a:rPr lang="th-TH" smtClean="0">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3409340858"/>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FEAFEF71-E398-468B-BBE5-9CA31EC98D60}" type="datetimeFigureOut">
              <a:rPr lang="th-TH" smtClean="0">
                <a:solidFill>
                  <a:prstClr val="black">
                    <a:tint val="75000"/>
                  </a:prstClr>
                </a:solidFill>
              </a:rPr>
              <a:pPr>
                <a:defRPr/>
              </a:pPr>
              <a:t>18/08/60</a:t>
            </a:fld>
            <a:endParaRPr lang="th-TH">
              <a:solidFill>
                <a:prstClr val="black">
                  <a:tint val="75000"/>
                </a:prstClr>
              </a:solidFill>
            </a:endParaRPr>
          </a:p>
        </p:txBody>
      </p:sp>
      <p:sp>
        <p:nvSpPr>
          <p:cNvPr id="3" name="Footer Placeholder 2"/>
          <p:cNvSpPr>
            <a:spLocks noGrp="1"/>
          </p:cNvSpPr>
          <p:nvPr>
            <p:ph type="ftr" sz="quarter" idx="11"/>
          </p:nvPr>
        </p:nvSpPr>
        <p:spPr/>
        <p:txBody>
          <a:bodyPr/>
          <a:lstStyle/>
          <a:p>
            <a:pPr>
              <a:defRPr/>
            </a:pPr>
            <a:endParaRPr lang="th-TH">
              <a:solidFill>
                <a:prstClr val="black">
                  <a:tint val="75000"/>
                </a:prstClr>
              </a:solidFill>
            </a:endParaRPr>
          </a:p>
        </p:txBody>
      </p:sp>
      <p:sp>
        <p:nvSpPr>
          <p:cNvPr id="4" name="Slide Number Placeholder 3"/>
          <p:cNvSpPr>
            <a:spLocks noGrp="1"/>
          </p:cNvSpPr>
          <p:nvPr>
            <p:ph type="sldNum" sz="quarter" idx="12"/>
          </p:nvPr>
        </p:nvSpPr>
        <p:spPr/>
        <p:txBody>
          <a:bodyPr/>
          <a:lstStyle/>
          <a:p>
            <a:pPr>
              <a:defRPr/>
            </a:pPr>
            <a:fld id="{324F2187-ACB3-4140-9F5B-E9F839DF9FBF}" type="slidenum">
              <a:rPr lang="th-TH" smtClean="0">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20248191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th-TH"/>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C61DFC07-9D3C-47B8-994F-B65112BDCCC2}" type="datetimeFigureOut">
              <a:rPr lang="th-TH" smtClean="0">
                <a:solidFill>
                  <a:prstClr val="black">
                    <a:tint val="75000"/>
                  </a:prstClr>
                </a:solidFill>
              </a:rPr>
              <a:pPr>
                <a:defRPr/>
              </a:pPr>
              <a:t>18/08/60</a:t>
            </a:fld>
            <a:endParaRPr lang="th-TH">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th-TH">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1AC063DD-356B-4037-8B70-6B5426C4FC33}" type="slidenum">
              <a:rPr lang="th-TH" smtClean="0">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18356646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th-TH"/>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th-TH"/>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B77C7E2F-E144-4606-9AA6-DBC2BD6EA03C}" type="datetimeFigureOut">
              <a:rPr lang="th-TH" smtClean="0">
                <a:solidFill>
                  <a:prstClr val="black">
                    <a:tint val="75000"/>
                  </a:prstClr>
                </a:solidFill>
              </a:rPr>
              <a:pPr>
                <a:defRPr/>
              </a:pPr>
              <a:t>18/08/60</a:t>
            </a:fld>
            <a:endParaRPr lang="th-TH">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th-TH">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06E4AA82-2C48-428A-A480-DD85C08DDE04}" type="slidenum">
              <a:rPr lang="th-TH" smtClean="0">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264455916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pPr>
              <a:defRPr/>
            </a:pPr>
            <a:fld id="{0D63C090-7766-477E-ACE7-304A474E1A53}" type="datetimeFigureOut">
              <a:rPr lang="th-TH" smtClean="0">
                <a:solidFill>
                  <a:prstClr val="black">
                    <a:tint val="75000"/>
                  </a:prstClr>
                </a:solidFill>
              </a:rPr>
              <a:pPr>
                <a:defRPr/>
              </a:pPr>
              <a:t>18/08/60</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39E2A816-A33B-4C76-9826-D850992AA06C}" type="slidenum">
              <a:rPr lang="th-TH" smtClean="0">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2610670943"/>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365125"/>
            <a:ext cx="1971675" cy="5811838"/>
          </a:xfrm>
        </p:spPr>
        <p:txBody>
          <a:bodyPr vert="eaVert"/>
          <a:lstStyle/>
          <a:p>
            <a:r>
              <a:rPr lang="en-US" smtClean="0"/>
              <a:t>Click to edit Master title style</a:t>
            </a:r>
            <a:endParaRPr lang="th-TH"/>
          </a:p>
        </p:txBody>
      </p:sp>
      <p:sp>
        <p:nvSpPr>
          <p:cNvPr id="3" name="Vertical Text Placeholder 2"/>
          <p:cNvSpPr>
            <a:spLocks noGrp="1"/>
          </p:cNvSpPr>
          <p:nvPr>
            <p:ph type="body" orient="vert" idx="1"/>
          </p:nvPr>
        </p:nvSpPr>
        <p:spPr>
          <a:xfrm>
            <a:off x="628652"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pPr>
              <a:defRPr/>
            </a:pPr>
            <a:fld id="{4122ADD3-0029-4FCD-9DAF-CE4B8A8D43B7}" type="datetimeFigureOut">
              <a:rPr lang="th-TH" smtClean="0">
                <a:solidFill>
                  <a:prstClr val="black">
                    <a:tint val="75000"/>
                  </a:prstClr>
                </a:solidFill>
              </a:rPr>
              <a:pPr>
                <a:defRPr/>
              </a:pPr>
              <a:t>18/08/60</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11E2D9FE-16E8-4A45-BDFD-FCBD1A13E9A0}" type="slidenum">
              <a:rPr lang="th-TH" smtClean="0">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7558019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4"/>
            <a:ext cx="8229600" cy="4525963"/>
          </a:xfrm>
        </p:spPr>
        <p:txBody>
          <a:bodyPr/>
          <a:lstStyle/>
          <a:p>
            <a:endParaRPr lang="en-US"/>
          </a:p>
        </p:txBody>
      </p:sp>
      <p:sp>
        <p:nvSpPr>
          <p:cNvPr id="4" name="Date Placeholder 3"/>
          <p:cNvSpPr>
            <a:spLocks noGrp="1"/>
          </p:cNvSpPr>
          <p:nvPr>
            <p:ph type="dt" sz="half" idx="10"/>
          </p:nvPr>
        </p:nvSpPr>
        <p:spPr>
          <a:xfrm>
            <a:off x="457200" y="6245225"/>
            <a:ext cx="2133600" cy="476250"/>
          </a:xfrm>
        </p:spPr>
        <p:txBody>
          <a:bodyPr/>
          <a:lstStyle>
            <a:lvl1pPr>
              <a:defRPr/>
            </a:lvl1pPr>
          </a:lstStyle>
          <a:p>
            <a:r>
              <a:rPr lang="en-US" smtClean="0">
                <a:solidFill>
                  <a:srgbClr val="D4D2D0">
                    <a:shade val="50000"/>
                  </a:srgbClr>
                </a:solidFill>
              </a:rPr>
              <a:t>6/17/2012</a:t>
            </a:r>
            <a:endParaRPr lang="th-TH">
              <a:solidFill>
                <a:srgbClr val="D4D2D0">
                  <a:shade val="50000"/>
                </a:srgbClr>
              </a:solidFill>
            </a:endParaRPr>
          </a:p>
        </p:txBody>
      </p:sp>
      <p:sp>
        <p:nvSpPr>
          <p:cNvPr id="5" name="Footer Placeholder 4"/>
          <p:cNvSpPr>
            <a:spLocks noGrp="1"/>
          </p:cNvSpPr>
          <p:nvPr>
            <p:ph type="ftr" sz="quarter" idx="11"/>
          </p:nvPr>
        </p:nvSpPr>
        <p:spPr>
          <a:xfrm>
            <a:off x="3124200" y="6245225"/>
            <a:ext cx="2895600" cy="476250"/>
          </a:xfrm>
        </p:spPr>
        <p:txBody>
          <a:bodyPr/>
          <a:lstStyle>
            <a:lvl1pPr>
              <a:defRPr/>
            </a:lvl1pPr>
          </a:lstStyle>
          <a:p>
            <a:endParaRPr lang="th-TH">
              <a:solidFill>
                <a:srgbClr val="D4D2D0">
                  <a:shade val="50000"/>
                </a:srgbClr>
              </a:solidFill>
            </a:endParaRPr>
          </a:p>
        </p:txBody>
      </p:sp>
      <p:sp>
        <p:nvSpPr>
          <p:cNvPr id="6" name="Slide Number Placeholder 5"/>
          <p:cNvSpPr>
            <a:spLocks noGrp="1"/>
          </p:cNvSpPr>
          <p:nvPr>
            <p:ph type="sldNum" sz="quarter" idx="12"/>
          </p:nvPr>
        </p:nvSpPr>
        <p:spPr>
          <a:xfrm>
            <a:off x="6553200" y="6245225"/>
            <a:ext cx="2133600" cy="476250"/>
          </a:xfrm>
        </p:spPr>
        <p:txBody>
          <a:bodyPr/>
          <a:lstStyle>
            <a:lvl1pPr>
              <a:defRPr/>
            </a:lvl1pPr>
          </a:lstStyle>
          <a:p>
            <a:fld id="{B0169B16-6467-4583-B92B-1B24F2DDF889}" type="slidenum">
              <a:rPr lang="en-US">
                <a:solidFill>
                  <a:srgbClr val="D4D2D0">
                    <a:shade val="50000"/>
                  </a:srgbClr>
                </a:solidFill>
              </a:rPr>
              <a:pPr/>
              <a:t>‹#›</a:t>
            </a:fld>
            <a:endParaRPr lang="th-TH">
              <a:solidFill>
                <a:srgbClr val="D4D2D0">
                  <a:shade val="50000"/>
                </a:srgbClr>
              </a:solidFill>
            </a:endParaRPr>
          </a:p>
        </p:txBody>
      </p:sp>
    </p:spTree>
    <p:extLst>
      <p:ext uri="{BB962C8B-B14F-4D97-AF65-F5344CB8AC3E}">
        <p14:creationId xmlns:p14="http://schemas.microsoft.com/office/powerpoint/2010/main" val="4306247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8/18/2017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smtClean="0"/>
              <a:t>Click to edit Master title style</a:t>
            </a:r>
            <a:endParaRPr lang="th-TH"/>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th-TH"/>
          </a:p>
        </p:txBody>
      </p:sp>
      <p:sp>
        <p:nvSpPr>
          <p:cNvPr id="4" name="Date Placeholder 3"/>
          <p:cNvSpPr>
            <a:spLocks noGrp="1"/>
          </p:cNvSpPr>
          <p:nvPr>
            <p:ph type="dt" sz="half" idx="10"/>
          </p:nvPr>
        </p:nvSpPr>
        <p:spPr/>
        <p:txBody>
          <a:bodyPr/>
          <a:lstStyle/>
          <a:p>
            <a:pPr>
              <a:defRPr/>
            </a:pPr>
            <a:fld id="{9BAD5C0A-91D5-48B5-8D18-B3AA66A8ECC2}" type="datetimeFigureOut">
              <a:rPr lang="th-TH" smtClean="0">
                <a:solidFill>
                  <a:prstClr val="black">
                    <a:tint val="75000"/>
                  </a:prstClr>
                </a:solidFill>
              </a:rPr>
              <a:pPr>
                <a:defRPr/>
              </a:pPr>
              <a:t>18/08/60</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86FB9471-64F4-4362-A83A-3B252DC426BC}" type="slidenum">
              <a:rPr lang="th-TH" smtClean="0">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16356473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pPr>
              <a:defRPr/>
            </a:pPr>
            <a:fld id="{21E58C06-66BD-47F2-A027-8C45E4E21AA3}" type="datetimeFigureOut">
              <a:rPr lang="th-TH" smtClean="0">
                <a:solidFill>
                  <a:prstClr val="black">
                    <a:tint val="75000"/>
                  </a:prstClr>
                </a:solidFill>
              </a:rPr>
              <a:pPr>
                <a:defRPr/>
              </a:pPr>
              <a:t>18/08/60</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38313804-EBA4-4194-985C-C3CDEE97BF04}" type="slidenum">
              <a:rPr lang="th-TH" smtClean="0">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3805135924"/>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43"/>
            <a:ext cx="7886700" cy="2852737"/>
          </a:xfrm>
        </p:spPr>
        <p:txBody>
          <a:bodyPr anchor="b"/>
          <a:lstStyle>
            <a:lvl1pPr>
              <a:defRPr sz="4500"/>
            </a:lvl1pPr>
          </a:lstStyle>
          <a:p>
            <a:r>
              <a:rPr lang="en-US" smtClean="0"/>
              <a:t>Click to edit Master title style</a:t>
            </a:r>
            <a:endParaRPr lang="th-TH"/>
          </a:p>
        </p:txBody>
      </p:sp>
      <p:sp>
        <p:nvSpPr>
          <p:cNvPr id="3" name="Text Placeholder 2"/>
          <p:cNvSpPr>
            <a:spLocks noGrp="1"/>
          </p:cNvSpPr>
          <p:nvPr>
            <p:ph type="body" idx="1"/>
          </p:nvPr>
        </p:nvSpPr>
        <p:spPr>
          <a:xfrm>
            <a:off x="623888" y="458948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fld id="{5888B1B8-84E5-46F4-AFC7-9565745E0088}" type="datetimeFigureOut">
              <a:rPr lang="th-TH" smtClean="0">
                <a:solidFill>
                  <a:prstClr val="black">
                    <a:tint val="75000"/>
                  </a:prstClr>
                </a:solidFill>
              </a:rPr>
              <a:pPr>
                <a:defRPr/>
              </a:pPr>
              <a:t>18/08/60</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0817A9A2-878C-4774-9D84-6924200C5194}" type="slidenum">
              <a:rPr lang="th-TH" smtClean="0">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2957934758"/>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Date Placeholder 4"/>
          <p:cNvSpPr>
            <a:spLocks noGrp="1"/>
          </p:cNvSpPr>
          <p:nvPr>
            <p:ph type="dt" sz="half" idx="10"/>
          </p:nvPr>
        </p:nvSpPr>
        <p:spPr/>
        <p:txBody>
          <a:bodyPr/>
          <a:lstStyle/>
          <a:p>
            <a:pPr>
              <a:defRPr/>
            </a:pPr>
            <a:fld id="{37CA18AD-1407-49C7-81AF-491EFD6BFCA1}" type="datetimeFigureOut">
              <a:rPr lang="th-TH" smtClean="0">
                <a:solidFill>
                  <a:prstClr val="black">
                    <a:tint val="75000"/>
                  </a:prstClr>
                </a:solidFill>
              </a:rPr>
              <a:pPr>
                <a:defRPr/>
              </a:pPr>
              <a:t>18/08/60</a:t>
            </a:fld>
            <a:endParaRPr lang="th-TH">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th-TH">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1DE461A5-6DA1-4A95-BE9F-1650008A3E20}" type="slidenum">
              <a:rPr lang="th-TH" smtClean="0">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1510034476"/>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th-TH"/>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Text Placeholder 4"/>
          <p:cNvSpPr>
            <a:spLocks noGrp="1"/>
          </p:cNvSpPr>
          <p:nvPr>
            <p:ph type="body" sz="quarter" idx="3"/>
          </p:nvPr>
        </p:nvSpPr>
        <p:spPr>
          <a:xfrm>
            <a:off x="4629152"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29152"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7" name="Date Placeholder 6"/>
          <p:cNvSpPr>
            <a:spLocks noGrp="1"/>
          </p:cNvSpPr>
          <p:nvPr>
            <p:ph type="dt" sz="half" idx="10"/>
          </p:nvPr>
        </p:nvSpPr>
        <p:spPr/>
        <p:txBody>
          <a:bodyPr/>
          <a:lstStyle/>
          <a:p>
            <a:pPr>
              <a:defRPr/>
            </a:pPr>
            <a:fld id="{6AD307B9-130B-4C2A-B39F-1A6098B5EB71}" type="datetimeFigureOut">
              <a:rPr lang="th-TH" smtClean="0">
                <a:solidFill>
                  <a:prstClr val="black">
                    <a:tint val="75000"/>
                  </a:prstClr>
                </a:solidFill>
              </a:rPr>
              <a:pPr>
                <a:defRPr/>
              </a:pPr>
              <a:t>18/08/60</a:t>
            </a:fld>
            <a:endParaRPr lang="th-TH">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th-TH">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E362390D-A627-45CA-997C-C6C8707A3080}" type="slidenum">
              <a:rPr lang="th-TH" smtClean="0">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1529098364"/>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Date Placeholder 2"/>
          <p:cNvSpPr>
            <a:spLocks noGrp="1"/>
          </p:cNvSpPr>
          <p:nvPr>
            <p:ph type="dt" sz="half" idx="10"/>
          </p:nvPr>
        </p:nvSpPr>
        <p:spPr/>
        <p:txBody>
          <a:bodyPr/>
          <a:lstStyle/>
          <a:p>
            <a:pPr>
              <a:defRPr/>
            </a:pPr>
            <a:fld id="{4C79DA43-8981-4E4F-9B76-C7109FFEC9F5}" type="datetimeFigureOut">
              <a:rPr lang="th-TH" smtClean="0">
                <a:solidFill>
                  <a:prstClr val="black">
                    <a:tint val="75000"/>
                  </a:prstClr>
                </a:solidFill>
              </a:rPr>
              <a:pPr>
                <a:defRPr/>
              </a:pPr>
              <a:t>18/08/60</a:t>
            </a:fld>
            <a:endParaRPr lang="th-TH">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th-TH">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563E8ECB-40A1-46E5-A32C-A834D0162652}" type="slidenum">
              <a:rPr lang="th-TH" smtClean="0">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148597581"/>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FEAFEF71-E398-468B-BBE5-9CA31EC98D60}" type="datetimeFigureOut">
              <a:rPr lang="th-TH" smtClean="0">
                <a:solidFill>
                  <a:prstClr val="black">
                    <a:tint val="75000"/>
                  </a:prstClr>
                </a:solidFill>
              </a:rPr>
              <a:pPr>
                <a:defRPr/>
              </a:pPr>
              <a:t>18/08/60</a:t>
            </a:fld>
            <a:endParaRPr lang="th-TH">
              <a:solidFill>
                <a:prstClr val="black">
                  <a:tint val="75000"/>
                </a:prstClr>
              </a:solidFill>
            </a:endParaRPr>
          </a:p>
        </p:txBody>
      </p:sp>
      <p:sp>
        <p:nvSpPr>
          <p:cNvPr id="3" name="Footer Placeholder 2"/>
          <p:cNvSpPr>
            <a:spLocks noGrp="1"/>
          </p:cNvSpPr>
          <p:nvPr>
            <p:ph type="ftr" sz="quarter" idx="11"/>
          </p:nvPr>
        </p:nvSpPr>
        <p:spPr/>
        <p:txBody>
          <a:bodyPr/>
          <a:lstStyle/>
          <a:p>
            <a:pPr>
              <a:defRPr/>
            </a:pPr>
            <a:endParaRPr lang="th-TH">
              <a:solidFill>
                <a:prstClr val="black">
                  <a:tint val="75000"/>
                </a:prstClr>
              </a:solidFill>
            </a:endParaRPr>
          </a:p>
        </p:txBody>
      </p:sp>
      <p:sp>
        <p:nvSpPr>
          <p:cNvPr id="4" name="Slide Number Placeholder 3"/>
          <p:cNvSpPr>
            <a:spLocks noGrp="1"/>
          </p:cNvSpPr>
          <p:nvPr>
            <p:ph type="sldNum" sz="quarter" idx="12"/>
          </p:nvPr>
        </p:nvSpPr>
        <p:spPr/>
        <p:txBody>
          <a:bodyPr/>
          <a:lstStyle/>
          <a:p>
            <a:pPr>
              <a:defRPr/>
            </a:pPr>
            <a:fld id="{324F2187-ACB3-4140-9F5B-E9F839DF9FBF}" type="slidenum">
              <a:rPr lang="th-TH" smtClean="0">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2779985505"/>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th-TH"/>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C61DFC07-9D3C-47B8-994F-B65112BDCCC2}" type="datetimeFigureOut">
              <a:rPr lang="th-TH" smtClean="0">
                <a:solidFill>
                  <a:prstClr val="black">
                    <a:tint val="75000"/>
                  </a:prstClr>
                </a:solidFill>
              </a:rPr>
              <a:pPr>
                <a:defRPr/>
              </a:pPr>
              <a:t>18/08/60</a:t>
            </a:fld>
            <a:endParaRPr lang="th-TH">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th-TH">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1AC063DD-356B-4037-8B70-6B5426C4FC33}" type="slidenum">
              <a:rPr lang="th-TH" smtClean="0">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647704466"/>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th-TH"/>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th-TH"/>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B77C7E2F-E144-4606-9AA6-DBC2BD6EA03C}" type="datetimeFigureOut">
              <a:rPr lang="th-TH" smtClean="0">
                <a:solidFill>
                  <a:prstClr val="black">
                    <a:tint val="75000"/>
                  </a:prstClr>
                </a:solidFill>
              </a:rPr>
              <a:pPr>
                <a:defRPr/>
              </a:pPr>
              <a:t>18/08/60</a:t>
            </a:fld>
            <a:endParaRPr lang="th-TH">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th-TH">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06E4AA82-2C48-428A-A480-DD85C08DDE04}" type="slidenum">
              <a:rPr lang="th-TH" smtClean="0">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1921978544"/>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pPr>
              <a:defRPr/>
            </a:pPr>
            <a:fld id="{0D63C090-7766-477E-ACE7-304A474E1A53}" type="datetimeFigureOut">
              <a:rPr lang="th-TH" smtClean="0">
                <a:solidFill>
                  <a:prstClr val="black">
                    <a:tint val="75000"/>
                  </a:prstClr>
                </a:solidFill>
              </a:rPr>
              <a:pPr>
                <a:defRPr/>
              </a:pPr>
              <a:t>18/08/60</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39E2A816-A33B-4C76-9826-D850992AA06C}" type="slidenum">
              <a:rPr lang="th-TH" smtClean="0">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21307923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365125"/>
            <a:ext cx="1971675" cy="5811838"/>
          </a:xfrm>
        </p:spPr>
        <p:txBody>
          <a:bodyPr vert="eaVert"/>
          <a:lstStyle/>
          <a:p>
            <a:r>
              <a:rPr lang="en-US" smtClean="0"/>
              <a:t>Click to edit Master title style</a:t>
            </a:r>
            <a:endParaRPr lang="th-TH"/>
          </a:p>
        </p:txBody>
      </p:sp>
      <p:sp>
        <p:nvSpPr>
          <p:cNvPr id="3" name="Vertical Text Placeholder 2"/>
          <p:cNvSpPr>
            <a:spLocks noGrp="1"/>
          </p:cNvSpPr>
          <p:nvPr>
            <p:ph type="body" orient="vert" idx="1"/>
          </p:nvPr>
        </p:nvSpPr>
        <p:spPr>
          <a:xfrm>
            <a:off x="628652"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pPr>
              <a:defRPr/>
            </a:pPr>
            <a:fld id="{4122ADD3-0029-4FCD-9DAF-CE4B8A8D43B7}" type="datetimeFigureOut">
              <a:rPr lang="th-TH" smtClean="0">
                <a:solidFill>
                  <a:prstClr val="black">
                    <a:tint val="75000"/>
                  </a:prstClr>
                </a:solidFill>
              </a:rPr>
              <a:pPr>
                <a:defRPr/>
              </a:pPr>
              <a:t>18/08/60</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11E2D9FE-16E8-4A45-BDFD-FCBD1A13E9A0}" type="slidenum">
              <a:rPr lang="th-TH" smtClean="0">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2042317497"/>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4"/>
            <a:ext cx="8229600" cy="4525963"/>
          </a:xfrm>
        </p:spPr>
        <p:txBody>
          <a:bodyPr/>
          <a:lstStyle/>
          <a:p>
            <a:endParaRPr lang="en-US"/>
          </a:p>
        </p:txBody>
      </p:sp>
      <p:sp>
        <p:nvSpPr>
          <p:cNvPr id="4" name="Date Placeholder 3"/>
          <p:cNvSpPr>
            <a:spLocks noGrp="1"/>
          </p:cNvSpPr>
          <p:nvPr>
            <p:ph type="dt" sz="half" idx="10"/>
          </p:nvPr>
        </p:nvSpPr>
        <p:spPr>
          <a:xfrm>
            <a:off x="457200" y="6245225"/>
            <a:ext cx="2133600" cy="476250"/>
          </a:xfrm>
        </p:spPr>
        <p:txBody>
          <a:bodyPr/>
          <a:lstStyle>
            <a:lvl1pPr>
              <a:defRPr/>
            </a:lvl1pPr>
          </a:lstStyle>
          <a:p>
            <a:r>
              <a:rPr lang="en-US" smtClean="0">
                <a:solidFill>
                  <a:srgbClr val="D4D2D0">
                    <a:shade val="50000"/>
                  </a:srgbClr>
                </a:solidFill>
              </a:rPr>
              <a:t>6/17/2012</a:t>
            </a:r>
            <a:endParaRPr lang="th-TH">
              <a:solidFill>
                <a:srgbClr val="D4D2D0">
                  <a:shade val="50000"/>
                </a:srgbClr>
              </a:solidFill>
            </a:endParaRPr>
          </a:p>
        </p:txBody>
      </p:sp>
      <p:sp>
        <p:nvSpPr>
          <p:cNvPr id="5" name="Footer Placeholder 4"/>
          <p:cNvSpPr>
            <a:spLocks noGrp="1"/>
          </p:cNvSpPr>
          <p:nvPr>
            <p:ph type="ftr" sz="quarter" idx="11"/>
          </p:nvPr>
        </p:nvSpPr>
        <p:spPr>
          <a:xfrm>
            <a:off x="3124200" y="6245225"/>
            <a:ext cx="2895600" cy="476250"/>
          </a:xfrm>
        </p:spPr>
        <p:txBody>
          <a:bodyPr/>
          <a:lstStyle>
            <a:lvl1pPr>
              <a:defRPr/>
            </a:lvl1pPr>
          </a:lstStyle>
          <a:p>
            <a:endParaRPr lang="th-TH">
              <a:solidFill>
                <a:srgbClr val="D4D2D0">
                  <a:shade val="50000"/>
                </a:srgbClr>
              </a:solidFill>
            </a:endParaRPr>
          </a:p>
        </p:txBody>
      </p:sp>
      <p:sp>
        <p:nvSpPr>
          <p:cNvPr id="6" name="Slide Number Placeholder 5"/>
          <p:cNvSpPr>
            <a:spLocks noGrp="1"/>
          </p:cNvSpPr>
          <p:nvPr>
            <p:ph type="sldNum" sz="quarter" idx="12"/>
          </p:nvPr>
        </p:nvSpPr>
        <p:spPr>
          <a:xfrm>
            <a:off x="6553200" y="6245225"/>
            <a:ext cx="2133600" cy="476250"/>
          </a:xfrm>
        </p:spPr>
        <p:txBody>
          <a:bodyPr/>
          <a:lstStyle>
            <a:lvl1pPr>
              <a:defRPr/>
            </a:lvl1pPr>
          </a:lstStyle>
          <a:p>
            <a:fld id="{B0169B16-6467-4583-B92B-1B24F2DDF889}" type="slidenum">
              <a:rPr lang="en-US">
                <a:solidFill>
                  <a:srgbClr val="D4D2D0">
                    <a:shade val="50000"/>
                  </a:srgbClr>
                </a:solidFill>
              </a:rPr>
              <a:pPr/>
              <a:t>‹#›</a:t>
            </a:fld>
            <a:endParaRPr lang="th-TH">
              <a:solidFill>
                <a:srgbClr val="D4D2D0">
                  <a:shade val="50000"/>
                </a:srgbClr>
              </a:solidFill>
            </a:endParaRPr>
          </a:p>
        </p:txBody>
      </p:sp>
    </p:spTree>
    <p:extLst>
      <p:ext uri="{BB962C8B-B14F-4D97-AF65-F5344CB8AC3E}">
        <p14:creationId xmlns:p14="http://schemas.microsoft.com/office/powerpoint/2010/main" val="3779469024"/>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smtClean="0"/>
              <a:t>Click to edit Master title style</a:t>
            </a:r>
            <a:endParaRPr lang="th-TH"/>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th-TH"/>
          </a:p>
        </p:txBody>
      </p:sp>
      <p:sp>
        <p:nvSpPr>
          <p:cNvPr id="4" name="Date Placeholder 3"/>
          <p:cNvSpPr>
            <a:spLocks noGrp="1"/>
          </p:cNvSpPr>
          <p:nvPr>
            <p:ph type="dt" sz="half" idx="10"/>
          </p:nvPr>
        </p:nvSpPr>
        <p:spPr/>
        <p:txBody>
          <a:bodyPr/>
          <a:lstStyle/>
          <a:p>
            <a:pPr>
              <a:defRPr/>
            </a:pPr>
            <a:fld id="{9BAD5C0A-91D5-48B5-8D18-B3AA66A8ECC2}" type="datetimeFigureOut">
              <a:rPr lang="th-TH" smtClean="0">
                <a:solidFill>
                  <a:prstClr val="black">
                    <a:tint val="75000"/>
                  </a:prstClr>
                </a:solidFill>
              </a:rPr>
              <a:pPr>
                <a:defRPr/>
              </a:pPr>
              <a:t>18/08/60</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86FB9471-64F4-4362-A83A-3B252DC426BC}" type="slidenum">
              <a:rPr lang="th-TH" smtClean="0">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110719491"/>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pPr>
              <a:defRPr/>
            </a:pPr>
            <a:fld id="{21E58C06-66BD-47F2-A027-8C45E4E21AA3}" type="datetimeFigureOut">
              <a:rPr lang="th-TH" smtClean="0">
                <a:solidFill>
                  <a:prstClr val="black">
                    <a:tint val="75000"/>
                  </a:prstClr>
                </a:solidFill>
              </a:rPr>
              <a:pPr>
                <a:defRPr/>
              </a:pPr>
              <a:t>18/08/60</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38313804-EBA4-4194-985C-C3CDEE97BF04}" type="slidenum">
              <a:rPr lang="th-TH" smtClean="0">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3845389473"/>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43"/>
            <a:ext cx="7886700" cy="2852737"/>
          </a:xfrm>
        </p:spPr>
        <p:txBody>
          <a:bodyPr anchor="b"/>
          <a:lstStyle>
            <a:lvl1pPr>
              <a:defRPr sz="4500"/>
            </a:lvl1pPr>
          </a:lstStyle>
          <a:p>
            <a:r>
              <a:rPr lang="en-US" smtClean="0"/>
              <a:t>Click to edit Master title style</a:t>
            </a:r>
            <a:endParaRPr lang="th-TH"/>
          </a:p>
        </p:txBody>
      </p:sp>
      <p:sp>
        <p:nvSpPr>
          <p:cNvPr id="3" name="Text Placeholder 2"/>
          <p:cNvSpPr>
            <a:spLocks noGrp="1"/>
          </p:cNvSpPr>
          <p:nvPr>
            <p:ph type="body" idx="1"/>
          </p:nvPr>
        </p:nvSpPr>
        <p:spPr>
          <a:xfrm>
            <a:off x="623888" y="458948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fld id="{5888B1B8-84E5-46F4-AFC7-9565745E0088}" type="datetimeFigureOut">
              <a:rPr lang="th-TH" smtClean="0">
                <a:solidFill>
                  <a:prstClr val="black">
                    <a:tint val="75000"/>
                  </a:prstClr>
                </a:solidFill>
              </a:rPr>
              <a:pPr>
                <a:defRPr/>
              </a:pPr>
              <a:t>18/08/60</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0817A9A2-878C-4774-9D84-6924200C5194}" type="slidenum">
              <a:rPr lang="th-TH" smtClean="0">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546210221"/>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Date Placeholder 4"/>
          <p:cNvSpPr>
            <a:spLocks noGrp="1"/>
          </p:cNvSpPr>
          <p:nvPr>
            <p:ph type="dt" sz="half" idx="10"/>
          </p:nvPr>
        </p:nvSpPr>
        <p:spPr/>
        <p:txBody>
          <a:bodyPr/>
          <a:lstStyle/>
          <a:p>
            <a:pPr>
              <a:defRPr/>
            </a:pPr>
            <a:fld id="{37CA18AD-1407-49C7-81AF-491EFD6BFCA1}" type="datetimeFigureOut">
              <a:rPr lang="th-TH" smtClean="0">
                <a:solidFill>
                  <a:prstClr val="black">
                    <a:tint val="75000"/>
                  </a:prstClr>
                </a:solidFill>
              </a:rPr>
              <a:pPr>
                <a:defRPr/>
              </a:pPr>
              <a:t>18/08/60</a:t>
            </a:fld>
            <a:endParaRPr lang="th-TH">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th-TH">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1DE461A5-6DA1-4A95-BE9F-1650008A3E20}" type="slidenum">
              <a:rPr lang="th-TH" smtClean="0">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4140722225"/>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th-TH"/>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Text Placeholder 4"/>
          <p:cNvSpPr>
            <a:spLocks noGrp="1"/>
          </p:cNvSpPr>
          <p:nvPr>
            <p:ph type="body" sz="quarter" idx="3"/>
          </p:nvPr>
        </p:nvSpPr>
        <p:spPr>
          <a:xfrm>
            <a:off x="4629152"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29152"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7" name="Date Placeholder 6"/>
          <p:cNvSpPr>
            <a:spLocks noGrp="1"/>
          </p:cNvSpPr>
          <p:nvPr>
            <p:ph type="dt" sz="half" idx="10"/>
          </p:nvPr>
        </p:nvSpPr>
        <p:spPr/>
        <p:txBody>
          <a:bodyPr/>
          <a:lstStyle/>
          <a:p>
            <a:pPr>
              <a:defRPr/>
            </a:pPr>
            <a:fld id="{6AD307B9-130B-4C2A-B39F-1A6098B5EB71}" type="datetimeFigureOut">
              <a:rPr lang="th-TH" smtClean="0">
                <a:solidFill>
                  <a:prstClr val="black">
                    <a:tint val="75000"/>
                  </a:prstClr>
                </a:solidFill>
              </a:rPr>
              <a:pPr>
                <a:defRPr/>
              </a:pPr>
              <a:t>18/08/60</a:t>
            </a:fld>
            <a:endParaRPr lang="th-TH">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th-TH">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E362390D-A627-45CA-997C-C6C8707A3080}" type="slidenum">
              <a:rPr lang="th-TH" smtClean="0">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3830079952"/>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Date Placeholder 2"/>
          <p:cNvSpPr>
            <a:spLocks noGrp="1"/>
          </p:cNvSpPr>
          <p:nvPr>
            <p:ph type="dt" sz="half" idx="10"/>
          </p:nvPr>
        </p:nvSpPr>
        <p:spPr/>
        <p:txBody>
          <a:bodyPr/>
          <a:lstStyle/>
          <a:p>
            <a:pPr>
              <a:defRPr/>
            </a:pPr>
            <a:fld id="{4C79DA43-8981-4E4F-9B76-C7109FFEC9F5}" type="datetimeFigureOut">
              <a:rPr lang="th-TH" smtClean="0">
                <a:solidFill>
                  <a:prstClr val="black">
                    <a:tint val="75000"/>
                  </a:prstClr>
                </a:solidFill>
              </a:rPr>
              <a:pPr>
                <a:defRPr/>
              </a:pPr>
              <a:t>18/08/60</a:t>
            </a:fld>
            <a:endParaRPr lang="th-TH">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th-TH">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563E8ECB-40A1-46E5-A32C-A834D0162652}" type="slidenum">
              <a:rPr lang="th-TH" smtClean="0">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874641399"/>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FEAFEF71-E398-468B-BBE5-9CA31EC98D60}" type="datetimeFigureOut">
              <a:rPr lang="th-TH" smtClean="0">
                <a:solidFill>
                  <a:prstClr val="black">
                    <a:tint val="75000"/>
                  </a:prstClr>
                </a:solidFill>
              </a:rPr>
              <a:pPr>
                <a:defRPr/>
              </a:pPr>
              <a:t>18/08/60</a:t>
            </a:fld>
            <a:endParaRPr lang="th-TH">
              <a:solidFill>
                <a:prstClr val="black">
                  <a:tint val="75000"/>
                </a:prstClr>
              </a:solidFill>
            </a:endParaRPr>
          </a:p>
        </p:txBody>
      </p:sp>
      <p:sp>
        <p:nvSpPr>
          <p:cNvPr id="3" name="Footer Placeholder 2"/>
          <p:cNvSpPr>
            <a:spLocks noGrp="1"/>
          </p:cNvSpPr>
          <p:nvPr>
            <p:ph type="ftr" sz="quarter" idx="11"/>
          </p:nvPr>
        </p:nvSpPr>
        <p:spPr/>
        <p:txBody>
          <a:bodyPr/>
          <a:lstStyle/>
          <a:p>
            <a:pPr>
              <a:defRPr/>
            </a:pPr>
            <a:endParaRPr lang="th-TH">
              <a:solidFill>
                <a:prstClr val="black">
                  <a:tint val="75000"/>
                </a:prstClr>
              </a:solidFill>
            </a:endParaRPr>
          </a:p>
        </p:txBody>
      </p:sp>
      <p:sp>
        <p:nvSpPr>
          <p:cNvPr id="4" name="Slide Number Placeholder 3"/>
          <p:cNvSpPr>
            <a:spLocks noGrp="1"/>
          </p:cNvSpPr>
          <p:nvPr>
            <p:ph type="sldNum" sz="quarter" idx="12"/>
          </p:nvPr>
        </p:nvSpPr>
        <p:spPr/>
        <p:txBody>
          <a:bodyPr/>
          <a:lstStyle/>
          <a:p>
            <a:pPr>
              <a:defRPr/>
            </a:pPr>
            <a:fld id="{324F2187-ACB3-4140-9F5B-E9F839DF9FBF}" type="slidenum">
              <a:rPr lang="th-TH" smtClean="0">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1300070617"/>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th-TH"/>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C61DFC07-9D3C-47B8-994F-B65112BDCCC2}" type="datetimeFigureOut">
              <a:rPr lang="th-TH" smtClean="0">
                <a:solidFill>
                  <a:prstClr val="black">
                    <a:tint val="75000"/>
                  </a:prstClr>
                </a:solidFill>
              </a:rPr>
              <a:pPr>
                <a:defRPr/>
              </a:pPr>
              <a:t>18/08/60</a:t>
            </a:fld>
            <a:endParaRPr lang="th-TH">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th-TH">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1AC063DD-356B-4037-8B70-6B5426C4FC33}" type="slidenum">
              <a:rPr lang="th-TH" smtClean="0">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36232929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th-TH"/>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th-TH"/>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B77C7E2F-E144-4606-9AA6-DBC2BD6EA03C}" type="datetimeFigureOut">
              <a:rPr lang="th-TH" smtClean="0">
                <a:solidFill>
                  <a:prstClr val="black">
                    <a:tint val="75000"/>
                  </a:prstClr>
                </a:solidFill>
              </a:rPr>
              <a:pPr>
                <a:defRPr/>
              </a:pPr>
              <a:t>18/08/60</a:t>
            </a:fld>
            <a:endParaRPr lang="th-TH">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th-TH">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06E4AA82-2C48-428A-A480-DD85C08DDE04}" type="slidenum">
              <a:rPr lang="th-TH" smtClean="0">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1042073436"/>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pPr>
              <a:defRPr/>
            </a:pPr>
            <a:fld id="{0D63C090-7766-477E-ACE7-304A474E1A53}" type="datetimeFigureOut">
              <a:rPr lang="th-TH" smtClean="0">
                <a:solidFill>
                  <a:prstClr val="black">
                    <a:tint val="75000"/>
                  </a:prstClr>
                </a:solidFill>
              </a:rPr>
              <a:pPr>
                <a:defRPr/>
              </a:pPr>
              <a:t>18/08/60</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39E2A816-A33B-4C76-9826-D850992AA06C}" type="slidenum">
              <a:rPr lang="th-TH" smtClean="0">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310267236"/>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365125"/>
            <a:ext cx="1971675" cy="5811838"/>
          </a:xfrm>
        </p:spPr>
        <p:txBody>
          <a:bodyPr vert="eaVert"/>
          <a:lstStyle/>
          <a:p>
            <a:r>
              <a:rPr lang="en-US" smtClean="0"/>
              <a:t>Click to edit Master title style</a:t>
            </a:r>
            <a:endParaRPr lang="th-TH"/>
          </a:p>
        </p:txBody>
      </p:sp>
      <p:sp>
        <p:nvSpPr>
          <p:cNvPr id="3" name="Vertical Text Placeholder 2"/>
          <p:cNvSpPr>
            <a:spLocks noGrp="1"/>
          </p:cNvSpPr>
          <p:nvPr>
            <p:ph type="body" orient="vert" idx="1"/>
          </p:nvPr>
        </p:nvSpPr>
        <p:spPr>
          <a:xfrm>
            <a:off x="628652"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pPr>
              <a:defRPr/>
            </a:pPr>
            <a:fld id="{4122ADD3-0029-4FCD-9DAF-CE4B8A8D43B7}" type="datetimeFigureOut">
              <a:rPr lang="th-TH" smtClean="0">
                <a:solidFill>
                  <a:prstClr val="black">
                    <a:tint val="75000"/>
                  </a:prstClr>
                </a:solidFill>
              </a:rPr>
              <a:pPr>
                <a:defRPr/>
              </a:pPr>
              <a:t>18/08/60</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11E2D9FE-16E8-4A45-BDFD-FCBD1A13E9A0}" type="slidenum">
              <a:rPr lang="th-TH" smtClean="0">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1383151606"/>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4"/>
            <a:ext cx="8229600" cy="4525963"/>
          </a:xfrm>
        </p:spPr>
        <p:txBody>
          <a:bodyPr/>
          <a:lstStyle/>
          <a:p>
            <a:endParaRPr lang="en-US"/>
          </a:p>
        </p:txBody>
      </p:sp>
      <p:sp>
        <p:nvSpPr>
          <p:cNvPr id="4" name="Date Placeholder 3"/>
          <p:cNvSpPr>
            <a:spLocks noGrp="1"/>
          </p:cNvSpPr>
          <p:nvPr>
            <p:ph type="dt" sz="half" idx="10"/>
          </p:nvPr>
        </p:nvSpPr>
        <p:spPr>
          <a:xfrm>
            <a:off x="457200" y="6245225"/>
            <a:ext cx="2133600" cy="476250"/>
          </a:xfrm>
        </p:spPr>
        <p:txBody>
          <a:bodyPr/>
          <a:lstStyle>
            <a:lvl1pPr>
              <a:defRPr/>
            </a:lvl1pPr>
          </a:lstStyle>
          <a:p>
            <a:r>
              <a:rPr lang="en-US" smtClean="0">
                <a:solidFill>
                  <a:srgbClr val="D4D2D0">
                    <a:shade val="50000"/>
                  </a:srgbClr>
                </a:solidFill>
              </a:rPr>
              <a:t>6/17/2012</a:t>
            </a:r>
            <a:endParaRPr lang="th-TH">
              <a:solidFill>
                <a:srgbClr val="D4D2D0">
                  <a:shade val="50000"/>
                </a:srgbClr>
              </a:solidFill>
            </a:endParaRPr>
          </a:p>
        </p:txBody>
      </p:sp>
      <p:sp>
        <p:nvSpPr>
          <p:cNvPr id="5" name="Footer Placeholder 4"/>
          <p:cNvSpPr>
            <a:spLocks noGrp="1"/>
          </p:cNvSpPr>
          <p:nvPr>
            <p:ph type="ftr" sz="quarter" idx="11"/>
          </p:nvPr>
        </p:nvSpPr>
        <p:spPr>
          <a:xfrm>
            <a:off x="3124200" y="6245225"/>
            <a:ext cx="2895600" cy="476250"/>
          </a:xfrm>
        </p:spPr>
        <p:txBody>
          <a:bodyPr/>
          <a:lstStyle>
            <a:lvl1pPr>
              <a:defRPr/>
            </a:lvl1pPr>
          </a:lstStyle>
          <a:p>
            <a:endParaRPr lang="th-TH">
              <a:solidFill>
                <a:srgbClr val="D4D2D0">
                  <a:shade val="50000"/>
                </a:srgbClr>
              </a:solidFill>
            </a:endParaRPr>
          </a:p>
        </p:txBody>
      </p:sp>
      <p:sp>
        <p:nvSpPr>
          <p:cNvPr id="6" name="Slide Number Placeholder 5"/>
          <p:cNvSpPr>
            <a:spLocks noGrp="1"/>
          </p:cNvSpPr>
          <p:nvPr>
            <p:ph type="sldNum" sz="quarter" idx="12"/>
          </p:nvPr>
        </p:nvSpPr>
        <p:spPr>
          <a:xfrm>
            <a:off x="6553200" y="6245225"/>
            <a:ext cx="2133600" cy="476250"/>
          </a:xfrm>
        </p:spPr>
        <p:txBody>
          <a:bodyPr/>
          <a:lstStyle>
            <a:lvl1pPr>
              <a:defRPr/>
            </a:lvl1pPr>
          </a:lstStyle>
          <a:p>
            <a:fld id="{B0169B16-6467-4583-B92B-1B24F2DDF889}" type="slidenum">
              <a:rPr lang="en-US">
                <a:solidFill>
                  <a:srgbClr val="D4D2D0">
                    <a:shade val="50000"/>
                  </a:srgbClr>
                </a:solidFill>
              </a:rPr>
              <a:pPr/>
              <a:t>‹#›</a:t>
            </a:fld>
            <a:endParaRPr lang="th-TH">
              <a:solidFill>
                <a:srgbClr val="D4D2D0">
                  <a:shade val="50000"/>
                </a:srgbClr>
              </a:solidFill>
            </a:endParaRPr>
          </a:p>
        </p:txBody>
      </p:sp>
    </p:spTree>
    <p:extLst>
      <p:ext uri="{BB962C8B-B14F-4D97-AF65-F5344CB8AC3E}">
        <p14:creationId xmlns:p14="http://schemas.microsoft.com/office/powerpoint/2010/main" val="1012796229"/>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smtClean="0"/>
              <a:t>Click to edit Master title style</a:t>
            </a:r>
            <a:endParaRPr lang="th-TH"/>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th-TH"/>
          </a:p>
        </p:txBody>
      </p:sp>
      <p:sp>
        <p:nvSpPr>
          <p:cNvPr id="4" name="Date Placeholder 3"/>
          <p:cNvSpPr>
            <a:spLocks noGrp="1"/>
          </p:cNvSpPr>
          <p:nvPr>
            <p:ph type="dt" sz="half" idx="10"/>
          </p:nvPr>
        </p:nvSpPr>
        <p:spPr/>
        <p:txBody>
          <a:bodyPr/>
          <a:lstStyle/>
          <a:p>
            <a:pPr>
              <a:defRPr/>
            </a:pPr>
            <a:fld id="{9BAD5C0A-91D5-48B5-8D18-B3AA66A8ECC2}" type="datetimeFigureOut">
              <a:rPr lang="th-TH" smtClean="0">
                <a:solidFill>
                  <a:prstClr val="black">
                    <a:tint val="75000"/>
                  </a:prstClr>
                </a:solidFill>
              </a:rPr>
              <a:pPr>
                <a:defRPr/>
              </a:pPr>
              <a:t>18/08/60</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86FB9471-64F4-4362-A83A-3B252DC426BC}" type="slidenum">
              <a:rPr lang="th-TH" smtClean="0">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3441539750"/>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pPr>
              <a:defRPr/>
            </a:pPr>
            <a:fld id="{21E58C06-66BD-47F2-A027-8C45E4E21AA3}" type="datetimeFigureOut">
              <a:rPr lang="th-TH" smtClean="0">
                <a:solidFill>
                  <a:prstClr val="black">
                    <a:tint val="75000"/>
                  </a:prstClr>
                </a:solidFill>
              </a:rPr>
              <a:pPr>
                <a:defRPr/>
              </a:pPr>
              <a:t>18/08/60</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38313804-EBA4-4194-985C-C3CDEE97BF04}" type="slidenum">
              <a:rPr lang="th-TH" smtClean="0">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1400253586"/>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43"/>
            <a:ext cx="7886700" cy="2852737"/>
          </a:xfrm>
        </p:spPr>
        <p:txBody>
          <a:bodyPr anchor="b"/>
          <a:lstStyle>
            <a:lvl1pPr>
              <a:defRPr sz="4500"/>
            </a:lvl1pPr>
          </a:lstStyle>
          <a:p>
            <a:r>
              <a:rPr lang="en-US" smtClean="0"/>
              <a:t>Click to edit Master title style</a:t>
            </a:r>
            <a:endParaRPr lang="th-TH"/>
          </a:p>
        </p:txBody>
      </p:sp>
      <p:sp>
        <p:nvSpPr>
          <p:cNvPr id="3" name="Text Placeholder 2"/>
          <p:cNvSpPr>
            <a:spLocks noGrp="1"/>
          </p:cNvSpPr>
          <p:nvPr>
            <p:ph type="body" idx="1"/>
          </p:nvPr>
        </p:nvSpPr>
        <p:spPr>
          <a:xfrm>
            <a:off x="623888" y="458948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fld id="{5888B1B8-84E5-46F4-AFC7-9565745E0088}" type="datetimeFigureOut">
              <a:rPr lang="th-TH" smtClean="0">
                <a:solidFill>
                  <a:prstClr val="black">
                    <a:tint val="75000"/>
                  </a:prstClr>
                </a:solidFill>
              </a:rPr>
              <a:pPr>
                <a:defRPr/>
              </a:pPr>
              <a:t>18/08/60</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0817A9A2-878C-4774-9D84-6924200C5194}" type="slidenum">
              <a:rPr lang="th-TH" smtClean="0">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1904005709"/>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Date Placeholder 4"/>
          <p:cNvSpPr>
            <a:spLocks noGrp="1"/>
          </p:cNvSpPr>
          <p:nvPr>
            <p:ph type="dt" sz="half" idx="10"/>
          </p:nvPr>
        </p:nvSpPr>
        <p:spPr/>
        <p:txBody>
          <a:bodyPr/>
          <a:lstStyle/>
          <a:p>
            <a:pPr>
              <a:defRPr/>
            </a:pPr>
            <a:fld id="{37CA18AD-1407-49C7-81AF-491EFD6BFCA1}" type="datetimeFigureOut">
              <a:rPr lang="th-TH" smtClean="0">
                <a:solidFill>
                  <a:prstClr val="black">
                    <a:tint val="75000"/>
                  </a:prstClr>
                </a:solidFill>
              </a:rPr>
              <a:pPr>
                <a:defRPr/>
              </a:pPr>
              <a:t>18/08/60</a:t>
            </a:fld>
            <a:endParaRPr lang="th-TH">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th-TH">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1DE461A5-6DA1-4A95-BE9F-1650008A3E20}" type="slidenum">
              <a:rPr lang="th-TH" smtClean="0">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2308537273"/>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th-TH"/>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Text Placeholder 4"/>
          <p:cNvSpPr>
            <a:spLocks noGrp="1"/>
          </p:cNvSpPr>
          <p:nvPr>
            <p:ph type="body" sz="quarter" idx="3"/>
          </p:nvPr>
        </p:nvSpPr>
        <p:spPr>
          <a:xfrm>
            <a:off x="4629152"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29152"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7" name="Date Placeholder 6"/>
          <p:cNvSpPr>
            <a:spLocks noGrp="1"/>
          </p:cNvSpPr>
          <p:nvPr>
            <p:ph type="dt" sz="half" idx="10"/>
          </p:nvPr>
        </p:nvSpPr>
        <p:spPr/>
        <p:txBody>
          <a:bodyPr/>
          <a:lstStyle/>
          <a:p>
            <a:pPr>
              <a:defRPr/>
            </a:pPr>
            <a:fld id="{6AD307B9-130B-4C2A-B39F-1A6098B5EB71}" type="datetimeFigureOut">
              <a:rPr lang="th-TH" smtClean="0">
                <a:solidFill>
                  <a:prstClr val="black">
                    <a:tint val="75000"/>
                  </a:prstClr>
                </a:solidFill>
              </a:rPr>
              <a:pPr>
                <a:defRPr/>
              </a:pPr>
              <a:t>18/08/60</a:t>
            </a:fld>
            <a:endParaRPr lang="th-TH">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th-TH">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E362390D-A627-45CA-997C-C6C8707A3080}" type="slidenum">
              <a:rPr lang="th-TH" smtClean="0">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3663374665"/>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Date Placeholder 2"/>
          <p:cNvSpPr>
            <a:spLocks noGrp="1"/>
          </p:cNvSpPr>
          <p:nvPr>
            <p:ph type="dt" sz="half" idx="10"/>
          </p:nvPr>
        </p:nvSpPr>
        <p:spPr/>
        <p:txBody>
          <a:bodyPr/>
          <a:lstStyle/>
          <a:p>
            <a:pPr>
              <a:defRPr/>
            </a:pPr>
            <a:fld id="{4C79DA43-8981-4E4F-9B76-C7109FFEC9F5}" type="datetimeFigureOut">
              <a:rPr lang="th-TH" smtClean="0">
                <a:solidFill>
                  <a:prstClr val="black">
                    <a:tint val="75000"/>
                  </a:prstClr>
                </a:solidFill>
              </a:rPr>
              <a:pPr>
                <a:defRPr/>
              </a:pPr>
              <a:t>18/08/60</a:t>
            </a:fld>
            <a:endParaRPr lang="th-TH">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th-TH">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563E8ECB-40A1-46E5-A32C-A834D0162652}" type="slidenum">
              <a:rPr lang="th-TH" smtClean="0">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29748791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13.xml"/><Relationship Id="rId3" Type="http://schemas.openxmlformats.org/officeDocument/2006/relationships/slideLayout" Target="../slideLayouts/slideLayout108.xml"/><Relationship Id="rId7" Type="http://schemas.openxmlformats.org/officeDocument/2006/relationships/slideLayout" Target="../slideLayouts/slideLayout112.xml"/><Relationship Id="rId12" Type="http://schemas.openxmlformats.org/officeDocument/2006/relationships/theme" Target="../theme/theme10.xml"/><Relationship Id="rId2" Type="http://schemas.openxmlformats.org/officeDocument/2006/relationships/slideLayout" Target="../slideLayouts/slideLayout107.xml"/><Relationship Id="rId1" Type="http://schemas.openxmlformats.org/officeDocument/2006/relationships/slideLayout" Target="../slideLayouts/slideLayout106.xml"/><Relationship Id="rId6" Type="http://schemas.openxmlformats.org/officeDocument/2006/relationships/slideLayout" Target="../slideLayouts/slideLayout111.xml"/><Relationship Id="rId11" Type="http://schemas.openxmlformats.org/officeDocument/2006/relationships/slideLayout" Target="../slideLayouts/slideLayout116.xml"/><Relationship Id="rId5" Type="http://schemas.openxmlformats.org/officeDocument/2006/relationships/slideLayout" Target="../slideLayouts/slideLayout110.xml"/><Relationship Id="rId10" Type="http://schemas.openxmlformats.org/officeDocument/2006/relationships/slideLayout" Target="../slideLayouts/slideLayout115.xml"/><Relationship Id="rId4" Type="http://schemas.openxmlformats.org/officeDocument/2006/relationships/slideLayout" Target="../slideLayouts/slideLayout109.xml"/><Relationship Id="rId9" Type="http://schemas.openxmlformats.org/officeDocument/2006/relationships/slideLayout" Target="../slideLayouts/slideLayout114.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24.xml"/><Relationship Id="rId3" Type="http://schemas.openxmlformats.org/officeDocument/2006/relationships/slideLayout" Target="../slideLayouts/slideLayout119.xml"/><Relationship Id="rId7" Type="http://schemas.openxmlformats.org/officeDocument/2006/relationships/slideLayout" Target="../slideLayouts/slideLayout123.xml"/><Relationship Id="rId12" Type="http://schemas.openxmlformats.org/officeDocument/2006/relationships/theme" Target="../theme/theme11.xml"/><Relationship Id="rId2" Type="http://schemas.openxmlformats.org/officeDocument/2006/relationships/slideLayout" Target="../slideLayouts/slideLayout118.xml"/><Relationship Id="rId1" Type="http://schemas.openxmlformats.org/officeDocument/2006/relationships/slideLayout" Target="../slideLayouts/slideLayout117.xml"/><Relationship Id="rId6" Type="http://schemas.openxmlformats.org/officeDocument/2006/relationships/slideLayout" Target="../slideLayouts/slideLayout122.xml"/><Relationship Id="rId11" Type="http://schemas.openxmlformats.org/officeDocument/2006/relationships/slideLayout" Target="../slideLayouts/slideLayout127.xml"/><Relationship Id="rId5" Type="http://schemas.openxmlformats.org/officeDocument/2006/relationships/slideLayout" Target="../slideLayouts/slideLayout121.xml"/><Relationship Id="rId10" Type="http://schemas.openxmlformats.org/officeDocument/2006/relationships/slideLayout" Target="../slideLayouts/slideLayout126.xml"/><Relationship Id="rId4" Type="http://schemas.openxmlformats.org/officeDocument/2006/relationships/slideLayout" Target="../slideLayouts/slideLayout120.xml"/><Relationship Id="rId9" Type="http://schemas.openxmlformats.org/officeDocument/2006/relationships/slideLayout" Target="../slideLayouts/slideLayout125.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35.xml"/><Relationship Id="rId13" Type="http://schemas.openxmlformats.org/officeDocument/2006/relationships/slideLayout" Target="../slideLayouts/slideLayout140.xml"/><Relationship Id="rId3" Type="http://schemas.openxmlformats.org/officeDocument/2006/relationships/slideLayout" Target="../slideLayouts/slideLayout130.xml"/><Relationship Id="rId7" Type="http://schemas.openxmlformats.org/officeDocument/2006/relationships/slideLayout" Target="../slideLayouts/slideLayout134.xml"/><Relationship Id="rId12" Type="http://schemas.openxmlformats.org/officeDocument/2006/relationships/slideLayout" Target="../slideLayouts/slideLayout139.xml"/><Relationship Id="rId2" Type="http://schemas.openxmlformats.org/officeDocument/2006/relationships/slideLayout" Target="../slideLayouts/slideLayout129.xml"/><Relationship Id="rId1" Type="http://schemas.openxmlformats.org/officeDocument/2006/relationships/slideLayout" Target="../slideLayouts/slideLayout128.xml"/><Relationship Id="rId6" Type="http://schemas.openxmlformats.org/officeDocument/2006/relationships/slideLayout" Target="../slideLayouts/slideLayout133.xml"/><Relationship Id="rId11" Type="http://schemas.openxmlformats.org/officeDocument/2006/relationships/slideLayout" Target="../slideLayouts/slideLayout138.xml"/><Relationship Id="rId5" Type="http://schemas.openxmlformats.org/officeDocument/2006/relationships/slideLayout" Target="../slideLayouts/slideLayout132.xml"/><Relationship Id="rId10" Type="http://schemas.openxmlformats.org/officeDocument/2006/relationships/slideLayout" Target="../slideLayouts/slideLayout137.xml"/><Relationship Id="rId4" Type="http://schemas.openxmlformats.org/officeDocument/2006/relationships/slideLayout" Target="../slideLayouts/slideLayout131.xml"/><Relationship Id="rId9" Type="http://schemas.openxmlformats.org/officeDocument/2006/relationships/slideLayout" Target="../slideLayouts/slideLayout136.xml"/><Relationship Id="rId14" Type="http://schemas.openxmlformats.org/officeDocument/2006/relationships/theme" Target="../theme/theme12.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48.xml"/><Relationship Id="rId13" Type="http://schemas.openxmlformats.org/officeDocument/2006/relationships/slideLayout" Target="../slideLayouts/slideLayout153.xml"/><Relationship Id="rId3" Type="http://schemas.openxmlformats.org/officeDocument/2006/relationships/slideLayout" Target="../slideLayouts/slideLayout143.xml"/><Relationship Id="rId7" Type="http://schemas.openxmlformats.org/officeDocument/2006/relationships/slideLayout" Target="../slideLayouts/slideLayout147.xml"/><Relationship Id="rId12" Type="http://schemas.openxmlformats.org/officeDocument/2006/relationships/slideLayout" Target="../slideLayouts/slideLayout152.xml"/><Relationship Id="rId2" Type="http://schemas.openxmlformats.org/officeDocument/2006/relationships/slideLayout" Target="../slideLayouts/slideLayout142.xml"/><Relationship Id="rId1" Type="http://schemas.openxmlformats.org/officeDocument/2006/relationships/slideLayout" Target="../slideLayouts/slideLayout141.xml"/><Relationship Id="rId6" Type="http://schemas.openxmlformats.org/officeDocument/2006/relationships/slideLayout" Target="../slideLayouts/slideLayout146.xml"/><Relationship Id="rId11" Type="http://schemas.openxmlformats.org/officeDocument/2006/relationships/slideLayout" Target="../slideLayouts/slideLayout151.xml"/><Relationship Id="rId5" Type="http://schemas.openxmlformats.org/officeDocument/2006/relationships/slideLayout" Target="../slideLayouts/slideLayout145.xml"/><Relationship Id="rId10" Type="http://schemas.openxmlformats.org/officeDocument/2006/relationships/slideLayout" Target="../slideLayouts/slideLayout150.xml"/><Relationship Id="rId4" Type="http://schemas.openxmlformats.org/officeDocument/2006/relationships/slideLayout" Target="../slideLayouts/slideLayout144.xml"/><Relationship Id="rId9" Type="http://schemas.openxmlformats.org/officeDocument/2006/relationships/slideLayout" Target="../slideLayouts/slideLayout149.xml"/><Relationship Id="rId14" Type="http://schemas.openxmlformats.org/officeDocument/2006/relationships/theme" Target="../theme/theme13.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61.xml"/><Relationship Id="rId13" Type="http://schemas.openxmlformats.org/officeDocument/2006/relationships/slideLayout" Target="../slideLayouts/slideLayout166.xml"/><Relationship Id="rId3" Type="http://schemas.openxmlformats.org/officeDocument/2006/relationships/slideLayout" Target="../slideLayouts/slideLayout156.xml"/><Relationship Id="rId7" Type="http://schemas.openxmlformats.org/officeDocument/2006/relationships/slideLayout" Target="../slideLayouts/slideLayout160.xml"/><Relationship Id="rId12" Type="http://schemas.openxmlformats.org/officeDocument/2006/relationships/slideLayout" Target="../slideLayouts/slideLayout165.xml"/><Relationship Id="rId2" Type="http://schemas.openxmlformats.org/officeDocument/2006/relationships/slideLayout" Target="../slideLayouts/slideLayout155.xml"/><Relationship Id="rId1" Type="http://schemas.openxmlformats.org/officeDocument/2006/relationships/slideLayout" Target="../slideLayouts/slideLayout154.xml"/><Relationship Id="rId6" Type="http://schemas.openxmlformats.org/officeDocument/2006/relationships/slideLayout" Target="../slideLayouts/slideLayout159.xml"/><Relationship Id="rId11" Type="http://schemas.openxmlformats.org/officeDocument/2006/relationships/slideLayout" Target="../slideLayouts/slideLayout164.xml"/><Relationship Id="rId5" Type="http://schemas.openxmlformats.org/officeDocument/2006/relationships/slideLayout" Target="../slideLayouts/slideLayout158.xml"/><Relationship Id="rId10" Type="http://schemas.openxmlformats.org/officeDocument/2006/relationships/slideLayout" Target="../slideLayouts/slideLayout163.xml"/><Relationship Id="rId4" Type="http://schemas.openxmlformats.org/officeDocument/2006/relationships/slideLayout" Target="../slideLayouts/slideLayout157.xml"/><Relationship Id="rId9" Type="http://schemas.openxmlformats.org/officeDocument/2006/relationships/slideLayout" Target="../slideLayouts/slideLayout162.xml"/><Relationship Id="rId14" Type="http://schemas.openxmlformats.org/officeDocument/2006/relationships/theme" Target="../theme/theme14.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74.xml"/><Relationship Id="rId13" Type="http://schemas.openxmlformats.org/officeDocument/2006/relationships/slideLayout" Target="../slideLayouts/slideLayout179.xml"/><Relationship Id="rId3" Type="http://schemas.openxmlformats.org/officeDocument/2006/relationships/slideLayout" Target="../slideLayouts/slideLayout169.xml"/><Relationship Id="rId7" Type="http://schemas.openxmlformats.org/officeDocument/2006/relationships/slideLayout" Target="../slideLayouts/slideLayout173.xml"/><Relationship Id="rId12" Type="http://schemas.openxmlformats.org/officeDocument/2006/relationships/slideLayout" Target="../slideLayouts/slideLayout178.xml"/><Relationship Id="rId2" Type="http://schemas.openxmlformats.org/officeDocument/2006/relationships/slideLayout" Target="../slideLayouts/slideLayout168.xml"/><Relationship Id="rId1" Type="http://schemas.openxmlformats.org/officeDocument/2006/relationships/slideLayout" Target="../slideLayouts/slideLayout167.xml"/><Relationship Id="rId6" Type="http://schemas.openxmlformats.org/officeDocument/2006/relationships/slideLayout" Target="../slideLayouts/slideLayout172.xml"/><Relationship Id="rId11" Type="http://schemas.openxmlformats.org/officeDocument/2006/relationships/slideLayout" Target="../slideLayouts/slideLayout177.xml"/><Relationship Id="rId5" Type="http://schemas.openxmlformats.org/officeDocument/2006/relationships/slideLayout" Target="../slideLayouts/slideLayout171.xml"/><Relationship Id="rId15" Type="http://schemas.openxmlformats.org/officeDocument/2006/relationships/theme" Target="../theme/theme15.xml"/><Relationship Id="rId10" Type="http://schemas.openxmlformats.org/officeDocument/2006/relationships/slideLayout" Target="../slideLayouts/slideLayout176.xml"/><Relationship Id="rId4" Type="http://schemas.openxmlformats.org/officeDocument/2006/relationships/slideLayout" Target="../slideLayouts/slideLayout170.xml"/><Relationship Id="rId9" Type="http://schemas.openxmlformats.org/officeDocument/2006/relationships/slideLayout" Target="../slideLayouts/slideLayout175.xml"/><Relationship Id="rId14" Type="http://schemas.openxmlformats.org/officeDocument/2006/relationships/slideLayout" Target="../slideLayouts/slideLayout180.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88.xml"/><Relationship Id="rId3" Type="http://schemas.openxmlformats.org/officeDocument/2006/relationships/slideLayout" Target="../slideLayouts/slideLayout183.xml"/><Relationship Id="rId7" Type="http://schemas.openxmlformats.org/officeDocument/2006/relationships/slideLayout" Target="../slideLayouts/slideLayout187.xml"/><Relationship Id="rId12" Type="http://schemas.openxmlformats.org/officeDocument/2006/relationships/theme" Target="../theme/theme16.xml"/><Relationship Id="rId2" Type="http://schemas.openxmlformats.org/officeDocument/2006/relationships/slideLayout" Target="../slideLayouts/slideLayout182.xml"/><Relationship Id="rId1" Type="http://schemas.openxmlformats.org/officeDocument/2006/relationships/slideLayout" Target="../slideLayouts/slideLayout181.xml"/><Relationship Id="rId6" Type="http://schemas.openxmlformats.org/officeDocument/2006/relationships/slideLayout" Target="../slideLayouts/slideLayout186.xml"/><Relationship Id="rId11" Type="http://schemas.openxmlformats.org/officeDocument/2006/relationships/slideLayout" Target="../slideLayouts/slideLayout191.xml"/><Relationship Id="rId5" Type="http://schemas.openxmlformats.org/officeDocument/2006/relationships/slideLayout" Target="../slideLayouts/slideLayout185.xml"/><Relationship Id="rId10" Type="http://schemas.openxmlformats.org/officeDocument/2006/relationships/slideLayout" Target="../slideLayouts/slideLayout190.xml"/><Relationship Id="rId4" Type="http://schemas.openxmlformats.org/officeDocument/2006/relationships/slideLayout" Target="../slideLayouts/slideLayout184.xml"/><Relationship Id="rId9" Type="http://schemas.openxmlformats.org/officeDocument/2006/relationships/slideLayout" Target="../slideLayouts/slideLayout189.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199.xml"/><Relationship Id="rId3" Type="http://schemas.openxmlformats.org/officeDocument/2006/relationships/slideLayout" Target="../slideLayouts/slideLayout194.xml"/><Relationship Id="rId7" Type="http://schemas.openxmlformats.org/officeDocument/2006/relationships/slideLayout" Target="../slideLayouts/slideLayout198.xml"/><Relationship Id="rId12" Type="http://schemas.openxmlformats.org/officeDocument/2006/relationships/theme" Target="../theme/theme17.xml"/><Relationship Id="rId2" Type="http://schemas.openxmlformats.org/officeDocument/2006/relationships/slideLayout" Target="../slideLayouts/slideLayout193.xml"/><Relationship Id="rId1" Type="http://schemas.openxmlformats.org/officeDocument/2006/relationships/slideLayout" Target="../slideLayouts/slideLayout192.xml"/><Relationship Id="rId6" Type="http://schemas.openxmlformats.org/officeDocument/2006/relationships/slideLayout" Target="../slideLayouts/slideLayout197.xml"/><Relationship Id="rId11" Type="http://schemas.openxmlformats.org/officeDocument/2006/relationships/slideLayout" Target="../slideLayouts/slideLayout202.xml"/><Relationship Id="rId5" Type="http://schemas.openxmlformats.org/officeDocument/2006/relationships/slideLayout" Target="../slideLayouts/slideLayout196.xml"/><Relationship Id="rId10" Type="http://schemas.openxmlformats.org/officeDocument/2006/relationships/slideLayout" Target="../slideLayouts/slideLayout201.xml"/><Relationship Id="rId4" Type="http://schemas.openxmlformats.org/officeDocument/2006/relationships/slideLayout" Target="../slideLayouts/slideLayout195.xml"/><Relationship Id="rId9" Type="http://schemas.openxmlformats.org/officeDocument/2006/relationships/slideLayout" Target="../slideLayouts/slideLayout200.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theme" Target="../theme/theme4.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3.xml"/><Relationship Id="rId13" Type="http://schemas.openxmlformats.org/officeDocument/2006/relationships/theme" Target="../theme/theme5.xml"/><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slideLayout" Target="../slideLayouts/slideLayout57.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5.xml"/><Relationship Id="rId13" Type="http://schemas.openxmlformats.org/officeDocument/2006/relationships/theme" Target="../theme/theme6.xml"/><Relationship Id="rId3" Type="http://schemas.openxmlformats.org/officeDocument/2006/relationships/slideLayout" Target="../slideLayouts/slideLayout60.xml"/><Relationship Id="rId7" Type="http://schemas.openxmlformats.org/officeDocument/2006/relationships/slideLayout" Target="../slideLayouts/slideLayout64.xml"/><Relationship Id="rId12" Type="http://schemas.openxmlformats.org/officeDocument/2006/relationships/slideLayout" Target="../slideLayouts/slideLayout69.xml"/><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slideLayout" Target="../slideLayouts/slideLayout68.xml"/><Relationship Id="rId5" Type="http://schemas.openxmlformats.org/officeDocument/2006/relationships/slideLayout" Target="../slideLayouts/slideLayout62.xml"/><Relationship Id="rId10" Type="http://schemas.openxmlformats.org/officeDocument/2006/relationships/slideLayout" Target="../slideLayouts/slideLayout67.xml"/><Relationship Id="rId4" Type="http://schemas.openxmlformats.org/officeDocument/2006/relationships/slideLayout" Target="../slideLayouts/slideLayout61.xml"/><Relationship Id="rId9" Type="http://schemas.openxmlformats.org/officeDocument/2006/relationships/slideLayout" Target="../slideLayouts/slideLayout6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7.xml"/><Relationship Id="rId13" Type="http://schemas.openxmlformats.org/officeDocument/2006/relationships/theme" Target="../theme/theme7.xml"/><Relationship Id="rId3" Type="http://schemas.openxmlformats.org/officeDocument/2006/relationships/slideLayout" Target="../slideLayouts/slideLayout72.xml"/><Relationship Id="rId7" Type="http://schemas.openxmlformats.org/officeDocument/2006/relationships/slideLayout" Target="../slideLayouts/slideLayout76.xml"/><Relationship Id="rId12" Type="http://schemas.openxmlformats.org/officeDocument/2006/relationships/slideLayout" Target="../slideLayouts/slideLayout81.xml"/><Relationship Id="rId2" Type="http://schemas.openxmlformats.org/officeDocument/2006/relationships/slideLayout" Target="../slideLayouts/slideLayout71.xml"/><Relationship Id="rId1" Type="http://schemas.openxmlformats.org/officeDocument/2006/relationships/slideLayout" Target="../slideLayouts/slideLayout70.xml"/><Relationship Id="rId6" Type="http://schemas.openxmlformats.org/officeDocument/2006/relationships/slideLayout" Target="../slideLayouts/slideLayout75.xml"/><Relationship Id="rId11" Type="http://schemas.openxmlformats.org/officeDocument/2006/relationships/slideLayout" Target="../slideLayouts/slideLayout80.xml"/><Relationship Id="rId5" Type="http://schemas.openxmlformats.org/officeDocument/2006/relationships/slideLayout" Target="../slideLayouts/slideLayout74.xml"/><Relationship Id="rId10" Type="http://schemas.openxmlformats.org/officeDocument/2006/relationships/slideLayout" Target="../slideLayouts/slideLayout79.xml"/><Relationship Id="rId4" Type="http://schemas.openxmlformats.org/officeDocument/2006/relationships/slideLayout" Target="../slideLayouts/slideLayout73.xml"/><Relationship Id="rId9" Type="http://schemas.openxmlformats.org/officeDocument/2006/relationships/slideLayout" Target="../slideLayouts/slideLayout78.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9.xml"/><Relationship Id="rId13" Type="http://schemas.openxmlformats.org/officeDocument/2006/relationships/theme" Target="../theme/theme8.xml"/><Relationship Id="rId3" Type="http://schemas.openxmlformats.org/officeDocument/2006/relationships/slideLayout" Target="../slideLayouts/slideLayout84.xml"/><Relationship Id="rId7" Type="http://schemas.openxmlformats.org/officeDocument/2006/relationships/slideLayout" Target="../slideLayouts/slideLayout88.xml"/><Relationship Id="rId12" Type="http://schemas.openxmlformats.org/officeDocument/2006/relationships/slideLayout" Target="../slideLayouts/slideLayout93.xml"/><Relationship Id="rId2" Type="http://schemas.openxmlformats.org/officeDocument/2006/relationships/slideLayout" Target="../slideLayouts/slideLayout83.xml"/><Relationship Id="rId1" Type="http://schemas.openxmlformats.org/officeDocument/2006/relationships/slideLayout" Target="../slideLayouts/slideLayout82.xml"/><Relationship Id="rId6" Type="http://schemas.openxmlformats.org/officeDocument/2006/relationships/slideLayout" Target="../slideLayouts/slideLayout87.xml"/><Relationship Id="rId11" Type="http://schemas.openxmlformats.org/officeDocument/2006/relationships/slideLayout" Target="../slideLayouts/slideLayout92.xml"/><Relationship Id="rId5" Type="http://schemas.openxmlformats.org/officeDocument/2006/relationships/slideLayout" Target="../slideLayouts/slideLayout86.xml"/><Relationship Id="rId10" Type="http://schemas.openxmlformats.org/officeDocument/2006/relationships/slideLayout" Target="../slideLayouts/slideLayout91.xml"/><Relationship Id="rId4" Type="http://schemas.openxmlformats.org/officeDocument/2006/relationships/slideLayout" Target="../slideLayouts/slideLayout85.xml"/><Relationship Id="rId9" Type="http://schemas.openxmlformats.org/officeDocument/2006/relationships/slideLayout" Target="../slideLayouts/slideLayout90.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01.xml"/><Relationship Id="rId13" Type="http://schemas.openxmlformats.org/officeDocument/2006/relationships/theme" Target="../theme/theme9.xml"/><Relationship Id="rId3" Type="http://schemas.openxmlformats.org/officeDocument/2006/relationships/slideLayout" Target="../slideLayouts/slideLayout96.xml"/><Relationship Id="rId7" Type="http://schemas.openxmlformats.org/officeDocument/2006/relationships/slideLayout" Target="../slideLayouts/slideLayout100.xml"/><Relationship Id="rId12" Type="http://schemas.openxmlformats.org/officeDocument/2006/relationships/slideLayout" Target="../slideLayouts/slideLayout105.xml"/><Relationship Id="rId2" Type="http://schemas.openxmlformats.org/officeDocument/2006/relationships/slideLayout" Target="../slideLayouts/slideLayout95.xml"/><Relationship Id="rId1" Type="http://schemas.openxmlformats.org/officeDocument/2006/relationships/slideLayout" Target="../slideLayouts/slideLayout94.xml"/><Relationship Id="rId6" Type="http://schemas.openxmlformats.org/officeDocument/2006/relationships/slideLayout" Target="../slideLayouts/slideLayout99.xml"/><Relationship Id="rId11" Type="http://schemas.openxmlformats.org/officeDocument/2006/relationships/slideLayout" Target="../slideLayouts/slideLayout104.xml"/><Relationship Id="rId5" Type="http://schemas.openxmlformats.org/officeDocument/2006/relationships/slideLayout" Target="../slideLayouts/slideLayout98.xml"/><Relationship Id="rId10" Type="http://schemas.openxmlformats.org/officeDocument/2006/relationships/slideLayout" Target="../slideLayouts/slideLayout103.xml"/><Relationship Id="rId4" Type="http://schemas.openxmlformats.org/officeDocument/2006/relationships/slideLayout" Target="../slideLayouts/slideLayout97.xml"/><Relationship Id="rId9" Type="http://schemas.openxmlformats.org/officeDocument/2006/relationships/slideLayout" Target="../slideLayouts/slideLayout10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4"/>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7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8/18/2017</a:t>
            </a:fld>
            <a:endParaRPr lang="en-US"/>
          </a:p>
        </p:txBody>
      </p:sp>
      <p:sp>
        <p:nvSpPr>
          <p:cNvPr id="5" name="Footer Placeholder 4"/>
          <p:cNvSpPr>
            <a:spLocks noGrp="1"/>
          </p:cNvSpPr>
          <p:nvPr>
            <p:ph type="ftr" sz="quarter" idx="3"/>
          </p:nvPr>
        </p:nvSpPr>
        <p:spPr>
          <a:xfrm>
            <a:off x="3124200" y="635637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7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212"/>
            <a:fld id="{B527433B-21BF-4638-9411-4BE19C279F44}" type="datetime1">
              <a:rPr lang="en-US" smtClean="0">
                <a:solidFill>
                  <a:prstClr val="black">
                    <a:tint val="75000"/>
                  </a:prstClr>
                </a:solidFill>
                <a:cs typeface="Angsana New" pitchFamily="18" charset="-34"/>
              </a:rPr>
              <a:pPr defTabSz="914212"/>
              <a:t>8/18/2017</a:t>
            </a:fld>
            <a:endParaRPr lang="en-US">
              <a:solidFill>
                <a:prstClr val="black">
                  <a:tint val="75000"/>
                </a:prstClr>
              </a:solidFill>
              <a:cs typeface="Angsana New" pitchFamily="18" charset="-34"/>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212"/>
            <a:endParaRPr lang="en-US">
              <a:solidFill>
                <a:prstClr val="black">
                  <a:tint val="75000"/>
                </a:prstClr>
              </a:solidFill>
              <a:cs typeface="Angsana New" pitchFamily="18" charset="-34"/>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212"/>
            <a:fld id="{EBFBDBD6-4F61-42DC-81F6-9CB026BAF37A}" type="slidenum">
              <a:rPr lang="en-US" smtClean="0">
                <a:solidFill>
                  <a:prstClr val="black">
                    <a:tint val="75000"/>
                  </a:prstClr>
                </a:solidFill>
                <a:cs typeface="Angsana New" pitchFamily="18" charset="-34"/>
              </a:rPr>
              <a:pPr defTabSz="914212"/>
              <a:t>‹#›</a:t>
            </a:fld>
            <a:endParaRPr lang="en-US">
              <a:solidFill>
                <a:prstClr val="black">
                  <a:tint val="75000"/>
                </a:prstClr>
              </a:solidFill>
              <a:cs typeface="Angsana New" pitchFamily="18" charset="-34"/>
            </a:endParaRPr>
          </a:p>
        </p:txBody>
      </p:sp>
    </p:spTree>
    <p:extLst>
      <p:ext uri="{BB962C8B-B14F-4D97-AF65-F5344CB8AC3E}">
        <p14:creationId xmlns:p14="http://schemas.microsoft.com/office/powerpoint/2010/main" val="4083929091"/>
      </p:ext>
    </p:extLst>
  </p:cSld>
  <p:clrMap bg1="lt1" tx1="dk1" bg2="lt2" tx2="dk2" accent1="accent1" accent2="accent2" accent3="accent3" accent4="accent4" accent5="accent5" accent6="accent6" hlink="hlink" folHlink="folHlink"/>
  <p:sldLayoutIdLst>
    <p:sldLayoutId id="2147483763" r:id="rId1"/>
    <p:sldLayoutId id="2147483764" r:id="rId2"/>
    <p:sldLayoutId id="2147483765" r:id="rId3"/>
    <p:sldLayoutId id="2147483766" r:id="rId4"/>
    <p:sldLayoutId id="2147483767" r:id="rId5"/>
    <p:sldLayoutId id="2147483768" r:id="rId6"/>
    <p:sldLayoutId id="2147483769" r:id="rId7"/>
    <p:sldLayoutId id="2147483770" r:id="rId8"/>
    <p:sldLayoutId id="2147483771" r:id="rId9"/>
    <p:sldLayoutId id="2147483772" r:id="rId10"/>
    <p:sldLayoutId id="2147483773"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241304F-ABF0-4C68-ABE0-FE8E87DE33E3}" type="datetime1">
              <a:rPr lang="en-US" smtClean="0">
                <a:solidFill>
                  <a:prstClr val="black">
                    <a:tint val="75000"/>
                  </a:prstClr>
                </a:solidFill>
              </a:rPr>
              <a:pPr/>
              <a:t>8/18/2017</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46806E6-A5C1-4F20-B475-6F824C949B2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63266815"/>
      </p:ext>
    </p:extLst>
  </p:cSld>
  <p:clrMap bg1="lt1" tx1="dk1" bg2="lt2" tx2="dk2" accent1="accent1" accent2="accent2" accent3="accent3" accent4="accent4" accent5="accent5" accent6="accent6" hlink="hlink" folHlink="folHlink"/>
  <p:sldLayoutIdLst>
    <p:sldLayoutId id="2147483775" r:id="rId1"/>
    <p:sldLayoutId id="2147483776" r:id="rId2"/>
    <p:sldLayoutId id="2147483777" r:id="rId3"/>
    <p:sldLayoutId id="2147483778" r:id="rId4"/>
    <p:sldLayoutId id="2147483779" r:id="rId5"/>
    <p:sldLayoutId id="2147483780" r:id="rId6"/>
    <p:sldLayoutId id="2147483781" r:id="rId7"/>
    <p:sldLayoutId id="2147483782" r:id="rId8"/>
    <p:sldLayoutId id="2147483783" r:id="rId9"/>
    <p:sldLayoutId id="2147483784" r:id="rId10"/>
    <p:sldLayoutId id="2147483785"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 name="Freeform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lang="en-US">
              <a:solidFill>
                <a:prstClr val="black"/>
              </a:solidFill>
            </a:endParaRPr>
          </a:p>
        </p:txBody>
      </p:sp>
      <p:sp>
        <p:nvSpPr>
          <p:cNvPr id="16" name="Freeform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lang="en-US">
              <a:solidFill>
                <a:prstClr val="black"/>
              </a:solidFill>
            </a:endParaRPr>
          </a:p>
        </p:txBody>
      </p:sp>
      <p:sp>
        <p:nvSpPr>
          <p:cNvPr id="9" name="Title Placeholder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r>
              <a:rPr lang="en-US" smtClean="0">
                <a:solidFill>
                  <a:srgbClr val="3B3B3B">
                    <a:shade val="50000"/>
                  </a:srgbClr>
                </a:solidFill>
              </a:rPr>
              <a:t>6/17/2012</a:t>
            </a:r>
            <a:endParaRPr lang="en-US">
              <a:solidFill>
                <a:srgbClr val="3B3B3B">
                  <a:shade val="50000"/>
                </a:srgbClr>
              </a:solidFill>
            </a:endParaRPr>
          </a:p>
        </p:txBody>
      </p:sp>
      <p:sp>
        <p:nvSpPr>
          <p:cNvPr id="22" name="Footer Placeholder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en-US">
              <a:solidFill>
                <a:srgbClr val="3B3B3B">
                  <a:shade val="50000"/>
                </a:srgbClr>
              </a:solidFill>
            </a:endParaRPr>
          </a:p>
        </p:txBody>
      </p:sp>
      <p:sp>
        <p:nvSpPr>
          <p:cNvPr id="18" name="Slide Number Placeholder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3F7EC1BB-3B74-414E-AEF6-730223DEF44C}" type="slidenum">
              <a:rPr lang="en-US" smtClean="0">
                <a:solidFill>
                  <a:srgbClr val="3B3B3B">
                    <a:shade val="50000"/>
                  </a:srgbClr>
                </a:solidFill>
              </a:rPr>
              <a:pPr/>
              <a:t>‹#›</a:t>
            </a:fld>
            <a:endParaRPr lang="en-US">
              <a:solidFill>
                <a:srgbClr val="3B3B3B">
                  <a:shade val="50000"/>
                </a:srgbClr>
              </a:solidFill>
            </a:endParaRPr>
          </a:p>
        </p:txBody>
      </p:sp>
    </p:spTree>
    <p:extLst>
      <p:ext uri="{BB962C8B-B14F-4D97-AF65-F5344CB8AC3E}">
        <p14:creationId xmlns:p14="http://schemas.microsoft.com/office/powerpoint/2010/main" val="2348660268"/>
      </p:ext>
    </p:extLst>
  </p:cSld>
  <p:clrMap bg1="lt1" tx1="dk1" bg2="lt2" tx2="dk2" accent1="accent1" accent2="accent2" accent3="accent3" accent4="accent4" accent5="accent5" accent6="accent6" hlink="hlink" folHlink="folHlink"/>
  <p:sldLayoutIdLst>
    <p:sldLayoutId id="2147483787" r:id="rId1"/>
    <p:sldLayoutId id="2147483788" r:id="rId2"/>
    <p:sldLayoutId id="2147483789" r:id="rId3"/>
    <p:sldLayoutId id="2147483790" r:id="rId4"/>
    <p:sldLayoutId id="2147483791" r:id="rId5"/>
    <p:sldLayoutId id="2147483792" r:id="rId6"/>
    <p:sldLayoutId id="2147483793" r:id="rId7"/>
    <p:sldLayoutId id="2147483794" r:id="rId8"/>
    <p:sldLayoutId id="2147483795" r:id="rId9"/>
    <p:sldLayoutId id="2147483796" r:id="rId10"/>
    <p:sldLayoutId id="2147483797" r:id="rId11"/>
    <p:sldLayoutId id="2147483798" r:id="rId12"/>
    <p:sldLayoutId id="2147483799" r:id="rId13"/>
  </p:sldLayoutIdLst>
  <p:hf hdr="0" ftr="0" dt="0"/>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 name="Freeform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lang="en-US">
              <a:solidFill>
                <a:prstClr val="black"/>
              </a:solidFill>
            </a:endParaRPr>
          </a:p>
        </p:txBody>
      </p:sp>
      <p:sp>
        <p:nvSpPr>
          <p:cNvPr id="16" name="Freeform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lang="en-US">
              <a:solidFill>
                <a:prstClr val="black"/>
              </a:solidFill>
            </a:endParaRPr>
          </a:p>
        </p:txBody>
      </p:sp>
      <p:sp>
        <p:nvSpPr>
          <p:cNvPr id="9" name="Title Placeholder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r>
              <a:rPr lang="en-US" smtClean="0">
                <a:solidFill>
                  <a:srgbClr val="3B3B3B">
                    <a:shade val="50000"/>
                  </a:srgbClr>
                </a:solidFill>
              </a:rPr>
              <a:t>6/17/2012</a:t>
            </a:r>
            <a:endParaRPr lang="en-US">
              <a:solidFill>
                <a:srgbClr val="3B3B3B">
                  <a:shade val="50000"/>
                </a:srgbClr>
              </a:solidFill>
            </a:endParaRPr>
          </a:p>
        </p:txBody>
      </p:sp>
      <p:sp>
        <p:nvSpPr>
          <p:cNvPr id="22" name="Footer Placeholder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en-US">
              <a:solidFill>
                <a:srgbClr val="3B3B3B">
                  <a:shade val="50000"/>
                </a:srgbClr>
              </a:solidFill>
            </a:endParaRPr>
          </a:p>
        </p:txBody>
      </p:sp>
      <p:sp>
        <p:nvSpPr>
          <p:cNvPr id="18" name="Slide Number Placeholder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3F7EC1BB-3B74-414E-AEF6-730223DEF44C}" type="slidenum">
              <a:rPr lang="en-US" smtClean="0">
                <a:solidFill>
                  <a:srgbClr val="3B3B3B">
                    <a:shade val="50000"/>
                  </a:srgbClr>
                </a:solidFill>
              </a:rPr>
              <a:pPr/>
              <a:t>‹#›</a:t>
            </a:fld>
            <a:endParaRPr lang="en-US">
              <a:solidFill>
                <a:srgbClr val="3B3B3B">
                  <a:shade val="50000"/>
                </a:srgbClr>
              </a:solidFill>
            </a:endParaRPr>
          </a:p>
        </p:txBody>
      </p:sp>
    </p:spTree>
    <p:extLst>
      <p:ext uri="{BB962C8B-B14F-4D97-AF65-F5344CB8AC3E}">
        <p14:creationId xmlns:p14="http://schemas.microsoft.com/office/powerpoint/2010/main" val="4072082929"/>
      </p:ext>
    </p:extLst>
  </p:cSld>
  <p:clrMap bg1="lt1" tx1="dk1" bg2="lt2" tx2="dk2" accent1="accent1" accent2="accent2" accent3="accent3" accent4="accent4" accent5="accent5" accent6="accent6" hlink="hlink" folHlink="folHlink"/>
  <p:sldLayoutIdLst>
    <p:sldLayoutId id="2147483801" r:id="rId1"/>
    <p:sldLayoutId id="2147483802" r:id="rId2"/>
    <p:sldLayoutId id="2147483803" r:id="rId3"/>
    <p:sldLayoutId id="2147483804" r:id="rId4"/>
    <p:sldLayoutId id="2147483805" r:id="rId5"/>
    <p:sldLayoutId id="2147483806" r:id="rId6"/>
    <p:sldLayoutId id="2147483807" r:id="rId7"/>
    <p:sldLayoutId id="2147483808" r:id="rId8"/>
    <p:sldLayoutId id="2147483809" r:id="rId9"/>
    <p:sldLayoutId id="2147483810" r:id="rId10"/>
    <p:sldLayoutId id="2147483811" r:id="rId11"/>
    <p:sldLayoutId id="2147483812" r:id="rId12"/>
    <p:sldLayoutId id="2147483813" r:id="rId13"/>
  </p:sldLayoutIdLst>
  <p:hf hdr="0" ftr="0" dt="0"/>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Freeform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lang="en-US">
              <a:solidFill>
                <a:prstClr val="black"/>
              </a:solidFill>
            </a:endParaRPr>
          </a:p>
        </p:txBody>
      </p:sp>
      <p:sp>
        <p:nvSpPr>
          <p:cNvPr id="16" name="Freeform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lang="en-US">
              <a:solidFill>
                <a:prstClr val="black"/>
              </a:solidFill>
            </a:endParaRPr>
          </a:p>
        </p:txBody>
      </p:sp>
      <p:sp>
        <p:nvSpPr>
          <p:cNvPr id="9" name="Title Placeholder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r>
              <a:rPr lang="en-US" smtClean="0">
                <a:solidFill>
                  <a:srgbClr val="646B86">
                    <a:shade val="50000"/>
                  </a:srgbClr>
                </a:solidFill>
              </a:rPr>
              <a:t>6/17/2012</a:t>
            </a:r>
            <a:endParaRPr lang="en-US">
              <a:solidFill>
                <a:srgbClr val="646B86">
                  <a:shade val="50000"/>
                </a:srgbClr>
              </a:solidFill>
            </a:endParaRPr>
          </a:p>
        </p:txBody>
      </p:sp>
      <p:sp>
        <p:nvSpPr>
          <p:cNvPr id="22" name="Footer Placeholder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en-US">
              <a:solidFill>
                <a:srgbClr val="646B86">
                  <a:shade val="50000"/>
                </a:srgbClr>
              </a:solidFill>
            </a:endParaRPr>
          </a:p>
        </p:txBody>
      </p:sp>
      <p:sp>
        <p:nvSpPr>
          <p:cNvPr id="18" name="Slide Number Placeholder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3F7EC1BB-3B74-414E-AEF6-730223DEF44C}" type="slidenum">
              <a:rPr lang="en-US" smtClean="0">
                <a:solidFill>
                  <a:srgbClr val="646B86">
                    <a:shade val="50000"/>
                  </a:srgbClr>
                </a:solidFill>
              </a:rPr>
              <a:pPr/>
              <a:t>‹#›</a:t>
            </a:fld>
            <a:endParaRPr lang="en-US">
              <a:solidFill>
                <a:srgbClr val="646B86">
                  <a:shade val="50000"/>
                </a:srgbClr>
              </a:solidFill>
            </a:endParaRPr>
          </a:p>
        </p:txBody>
      </p:sp>
    </p:spTree>
    <p:extLst>
      <p:ext uri="{BB962C8B-B14F-4D97-AF65-F5344CB8AC3E}">
        <p14:creationId xmlns:p14="http://schemas.microsoft.com/office/powerpoint/2010/main" val="3281341687"/>
      </p:ext>
    </p:extLst>
  </p:cSld>
  <p:clrMap bg1="lt1" tx1="dk1" bg2="lt2" tx2="dk2" accent1="accent1" accent2="accent2" accent3="accent3" accent4="accent4" accent5="accent5" accent6="accent6" hlink="hlink" folHlink="folHlink"/>
  <p:sldLayoutIdLst>
    <p:sldLayoutId id="2147483815" r:id="rId1"/>
    <p:sldLayoutId id="2147483816" r:id="rId2"/>
    <p:sldLayoutId id="2147483817" r:id="rId3"/>
    <p:sldLayoutId id="2147483818" r:id="rId4"/>
    <p:sldLayoutId id="2147483819" r:id="rId5"/>
    <p:sldLayoutId id="2147483820" r:id="rId6"/>
    <p:sldLayoutId id="2147483821" r:id="rId7"/>
    <p:sldLayoutId id="2147483822" r:id="rId8"/>
    <p:sldLayoutId id="2147483823" r:id="rId9"/>
    <p:sldLayoutId id="2147483824" r:id="rId10"/>
    <p:sldLayoutId id="2147483825" r:id="rId11"/>
    <p:sldLayoutId id="2147483826" r:id="rId12"/>
    <p:sldLayoutId id="2147483827" r:id="rId13"/>
  </p:sldLayoutIdLst>
  <p:hf hdr="0" ftr="0" dt="0"/>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Freeform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lang="en-US">
              <a:solidFill>
                <a:prstClr val="black"/>
              </a:solidFill>
            </a:endParaRPr>
          </a:p>
        </p:txBody>
      </p:sp>
      <p:sp>
        <p:nvSpPr>
          <p:cNvPr id="16" name="Freeform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lang="en-US">
              <a:solidFill>
                <a:prstClr val="black"/>
              </a:solidFill>
            </a:endParaRPr>
          </a:p>
        </p:txBody>
      </p:sp>
      <p:sp>
        <p:nvSpPr>
          <p:cNvPr id="9" name="Title Placeholder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r>
              <a:rPr lang="en-US" smtClean="0">
                <a:solidFill>
                  <a:srgbClr val="646B86">
                    <a:shade val="50000"/>
                  </a:srgbClr>
                </a:solidFill>
              </a:rPr>
              <a:t>6/17/2012</a:t>
            </a:r>
            <a:endParaRPr lang="en-US">
              <a:solidFill>
                <a:srgbClr val="646B86">
                  <a:shade val="50000"/>
                </a:srgbClr>
              </a:solidFill>
            </a:endParaRPr>
          </a:p>
        </p:txBody>
      </p:sp>
      <p:sp>
        <p:nvSpPr>
          <p:cNvPr id="22" name="Footer Placeholder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en-US">
              <a:solidFill>
                <a:srgbClr val="646B86">
                  <a:shade val="50000"/>
                </a:srgbClr>
              </a:solidFill>
            </a:endParaRPr>
          </a:p>
        </p:txBody>
      </p:sp>
      <p:sp>
        <p:nvSpPr>
          <p:cNvPr id="18" name="Slide Number Placeholder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3F7EC1BB-3B74-414E-AEF6-730223DEF44C}" type="slidenum">
              <a:rPr lang="en-US" smtClean="0">
                <a:solidFill>
                  <a:srgbClr val="646B86">
                    <a:shade val="50000"/>
                  </a:srgbClr>
                </a:solidFill>
              </a:rPr>
              <a:pPr/>
              <a:t>‹#›</a:t>
            </a:fld>
            <a:endParaRPr lang="en-US">
              <a:solidFill>
                <a:srgbClr val="646B86">
                  <a:shade val="50000"/>
                </a:srgbClr>
              </a:solidFill>
            </a:endParaRPr>
          </a:p>
        </p:txBody>
      </p:sp>
    </p:spTree>
    <p:extLst>
      <p:ext uri="{BB962C8B-B14F-4D97-AF65-F5344CB8AC3E}">
        <p14:creationId xmlns:p14="http://schemas.microsoft.com/office/powerpoint/2010/main" val="3326447494"/>
      </p:ext>
    </p:extLst>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 id="2147483840" r:id="rId12"/>
    <p:sldLayoutId id="2147483841" r:id="rId13"/>
    <p:sldLayoutId id="2147483842" r:id="rId14"/>
  </p:sldLayoutIdLst>
  <p:hf hdr="0" ftr="0" dt="0"/>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152400" y="1634971"/>
            <a:ext cx="8831802" cy="504547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2"/>
            <a:endParaRPr lang="en-US">
              <a:solidFill>
                <a:prstClr val="white"/>
              </a:solidFill>
            </a:endParaRPr>
          </a:p>
        </p:txBody>
      </p:sp>
      <p:sp>
        <p:nvSpPr>
          <p:cNvPr id="8" name="Rectangle 7"/>
          <p:cNvSpPr/>
          <p:nvPr/>
        </p:nvSpPr>
        <p:spPr>
          <a:xfrm>
            <a:off x="152399" y="152400"/>
            <a:ext cx="8814047" cy="134644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2"/>
            <a:endParaRPr lang="en-US">
              <a:solidFill>
                <a:prstClr val="white"/>
              </a:solidFill>
            </a:endParaRPr>
          </a:p>
        </p:txBody>
      </p:sp>
      <p:sp>
        <p:nvSpPr>
          <p:cNvPr id="2" name="Title Placeholder 1"/>
          <p:cNvSpPr>
            <a:spLocks noGrp="1"/>
          </p:cNvSpPr>
          <p:nvPr>
            <p:ph type="title"/>
          </p:nvPr>
        </p:nvSpPr>
        <p:spPr>
          <a:xfrm>
            <a:off x="381000" y="355847"/>
            <a:ext cx="8381260" cy="1054394"/>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380999" y="1719071"/>
            <a:ext cx="8407893" cy="440740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70888" y="6356350"/>
            <a:ext cx="2133600" cy="274320"/>
          </a:xfrm>
          <a:prstGeom prst="rect">
            <a:avLst/>
          </a:prstGeom>
        </p:spPr>
        <p:txBody>
          <a:bodyPr vert="horz" lIns="91440" tIns="45720" rIns="91440" bIns="45720" rtlCol="0" anchor="ctr"/>
          <a:lstStyle>
            <a:lvl1pPr algn="l">
              <a:defRPr sz="1100">
                <a:solidFill>
                  <a:schemeClr val="tx2"/>
                </a:solidFill>
              </a:defRPr>
            </a:lvl1pPr>
          </a:lstStyle>
          <a:p>
            <a:pPr defTabSz="914212"/>
            <a:fld id="{167EA30D-635B-476D-990E-16929FAE1B54}" type="datetime1">
              <a:rPr lang="en-US" smtClean="0">
                <a:solidFill>
                  <a:srgbClr val="323232"/>
                </a:solidFill>
              </a:rPr>
              <a:pPr defTabSz="914212"/>
              <a:t>8/18/2017</a:t>
            </a:fld>
            <a:endParaRPr lang="en-US">
              <a:solidFill>
                <a:srgbClr val="323232"/>
              </a:solidFill>
            </a:endParaRPr>
          </a:p>
        </p:txBody>
      </p:sp>
      <p:sp>
        <p:nvSpPr>
          <p:cNvPr id="5" name="Footer Placeholder 4"/>
          <p:cNvSpPr>
            <a:spLocks noGrp="1"/>
          </p:cNvSpPr>
          <p:nvPr>
            <p:ph type="ftr" sz="quarter" idx="3"/>
          </p:nvPr>
        </p:nvSpPr>
        <p:spPr>
          <a:xfrm>
            <a:off x="3048000" y="6356350"/>
            <a:ext cx="3352800" cy="274320"/>
          </a:xfrm>
          <a:prstGeom prst="rect">
            <a:avLst/>
          </a:prstGeom>
        </p:spPr>
        <p:txBody>
          <a:bodyPr vert="horz" lIns="91440" tIns="45720" rIns="91440" bIns="45720" rtlCol="0" anchor="ctr"/>
          <a:lstStyle>
            <a:lvl1pPr algn="ctr">
              <a:defRPr sz="1100">
                <a:solidFill>
                  <a:schemeClr val="tx2"/>
                </a:solidFill>
              </a:defRPr>
            </a:lvl1pPr>
          </a:lstStyle>
          <a:p>
            <a:pPr defTabSz="914212"/>
            <a:endParaRPr lang="en-US">
              <a:solidFill>
                <a:srgbClr val="323232"/>
              </a:solidFill>
            </a:endParaRPr>
          </a:p>
        </p:txBody>
      </p:sp>
      <p:sp>
        <p:nvSpPr>
          <p:cNvPr id="6" name="Slide Number Placeholder 5"/>
          <p:cNvSpPr>
            <a:spLocks noGrp="1"/>
          </p:cNvSpPr>
          <p:nvPr>
            <p:ph type="sldNum" sz="quarter" idx="4"/>
          </p:nvPr>
        </p:nvSpPr>
        <p:spPr>
          <a:xfrm>
            <a:off x="8234680" y="6355080"/>
            <a:ext cx="582966" cy="274320"/>
          </a:xfrm>
          <a:prstGeom prst="rect">
            <a:avLst/>
          </a:prstGeom>
          <a:ln w="19050">
            <a:noFill/>
          </a:ln>
        </p:spPr>
        <p:txBody>
          <a:bodyPr vert="horz" lIns="91440" tIns="45720" rIns="91440" bIns="45720" rtlCol="0" anchor="ctr"/>
          <a:lstStyle>
            <a:lvl1pPr algn="ctr">
              <a:defRPr sz="1100">
                <a:solidFill>
                  <a:schemeClr val="tx2"/>
                </a:solidFill>
              </a:defRPr>
            </a:lvl1pPr>
          </a:lstStyle>
          <a:p>
            <a:pPr defTabSz="914212"/>
            <a:fld id="{EBFBDBD6-4F61-42DC-81F6-9CB026BAF37A}" type="slidenum">
              <a:rPr lang="en-US" smtClean="0">
                <a:solidFill>
                  <a:srgbClr val="323232"/>
                </a:solidFill>
              </a:rPr>
              <a:pPr defTabSz="914212"/>
              <a:t>‹#›</a:t>
            </a:fld>
            <a:endParaRPr lang="en-US">
              <a:solidFill>
                <a:srgbClr val="323232"/>
              </a:solidFill>
            </a:endParaRPr>
          </a:p>
        </p:txBody>
      </p:sp>
    </p:spTree>
    <p:extLst>
      <p:ext uri="{BB962C8B-B14F-4D97-AF65-F5344CB8AC3E}">
        <p14:creationId xmlns:p14="http://schemas.microsoft.com/office/powerpoint/2010/main" val="655446627"/>
      </p:ext>
    </p:extLst>
  </p:cSld>
  <p:clrMap bg1="lt1" tx1="dk1" bg2="lt2" tx2="dk2" accent1="accent1" accent2="accent2" accent3="accent3" accent4="accent4" accent5="accent5" accent6="accent6" hlink="hlink" folHlink="folHlink"/>
  <p:sldLayoutIdLst>
    <p:sldLayoutId id="2147483844" r:id="rId1"/>
    <p:sldLayoutId id="2147483845" r:id="rId2"/>
    <p:sldLayoutId id="2147483846" r:id="rId3"/>
    <p:sldLayoutId id="2147483847" r:id="rId4"/>
    <p:sldLayoutId id="2147483848" r:id="rId5"/>
    <p:sldLayoutId id="2147483849" r:id="rId6"/>
    <p:sldLayoutId id="2147483850" r:id="rId7"/>
    <p:sldLayoutId id="2147483851" r:id="rId8"/>
    <p:sldLayoutId id="2147483852" r:id="rId9"/>
    <p:sldLayoutId id="2147483853" r:id="rId10"/>
    <p:sldLayoutId id="2147483854" r:id="rId11"/>
  </p:sldLayoutIdLst>
  <p:hf hdr="0" ftr="0" dt="0"/>
  <p:txStyles>
    <p:titleStyle>
      <a:lvl1pPr algn="ctr" defTabSz="914400" rtl="0" eaLnBrk="1" latinLnBrk="0" hangingPunct="1">
        <a:spcBef>
          <a:spcPct val="0"/>
        </a:spcBef>
        <a:buNone/>
        <a:defRPr sz="3200" kern="1200" cap="all" spc="200" baseline="0">
          <a:ln>
            <a:noFill/>
          </a:ln>
          <a:solidFill>
            <a:schemeClr val="bg1"/>
          </a:solidFill>
          <a:effectLst/>
          <a:latin typeface="+mj-lt"/>
          <a:ea typeface="+mj-ea"/>
          <a:cs typeface="+mj-cs"/>
        </a:defRPr>
      </a:lvl1pPr>
    </p:titleStyle>
    <p:bodyStyle>
      <a:lvl1pPr marL="274320" indent="-228600" algn="l" defTabSz="914400" rtl="0" eaLnBrk="1" latinLnBrk="0" hangingPunct="1">
        <a:spcBef>
          <a:spcPct val="20000"/>
        </a:spcBef>
        <a:buClr>
          <a:schemeClr val="accent1"/>
        </a:buClr>
        <a:buFont typeface="Wingdings 2" pitchFamily="18" charset="2"/>
        <a:buChar char=""/>
        <a:defRPr sz="2000" kern="1200" spc="150" baseline="0">
          <a:solidFill>
            <a:schemeClr val="tx2"/>
          </a:solidFill>
          <a:latin typeface="+mn-lt"/>
          <a:ea typeface="+mn-ea"/>
          <a:cs typeface="+mn-cs"/>
        </a:defRPr>
      </a:lvl1pPr>
      <a:lvl2pPr marL="548640" indent="-182880" algn="l" defTabSz="914400" rtl="0" eaLnBrk="1" latinLnBrk="0" hangingPunct="1">
        <a:spcBef>
          <a:spcPct val="20000"/>
        </a:spcBef>
        <a:buClr>
          <a:schemeClr val="accent2"/>
        </a:buClr>
        <a:buFont typeface="Wingdings" pitchFamily="2" charset="2"/>
        <a:buChar char="§"/>
        <a:defRPr sz="1800" kern="1200" spc="100" baseline="0">
          <a:solidFill>
            <a:schemeClr val="tx2"/>
          </a:solidFill>
          <a:latin typeface="+mn-lt"/>
          <a:ea typeface="+mn-ea"/>
          <a:cs typeface="+mn-cs"/>
        </a:defRPr>
      </a:lvl2pPr>
      <a:lvl3pPr marL="822960" indent="-182880" algn="l" defTabSz="914400" rtl="0" eaLnBrk="1" latinLnBrk="0" hangingPunct="1">
        <a:spcBef>
          <a:spcPct val="20000"/>
        </a:spcBef>
        <a:buClr>
          <a:schemeClr val="accent3"/>
        </a:buClr>
        <a:buFont typeface="Wingdings" pitchFamily="2" charset="2"/>
        <a:buChar char="§"/>
        <a:defRPr sz="1600" kern="1200" spc="100" baseline="0">
          <a:solidFill>
            <a:schemeClr val="tx2"/>
          </a:solidFill>
          <a:latin typeface="+mn-lt"/>
          <a:ea typeface="+mn-ea"/>
          <a:cs typeface="+mn-cs"/>
        </a:defRPr>
      </a:lvl3pPr>
      <a:lvl4pPr marL="1097280" indent="-182880" algn="l" defTabSz="914400" rtl="0" eaLnBrk="1" latinLnBrk="0" hangingPunct="1">
        <a:spcBef>
          <a:spcPct val="20000"/>
        </a:spcBef>
        <a:buClr>
          <a:schemeClr val="accent4"/>
        </a:buClr>
        <a:buFont typeface="Wingdings" pitchFamily="2" charset="2"/>
        <a:buChar char="§"/>
        <a:defRPr sz="1400" kern="1200">
          <a:solidFill>
            <a:schemeClr val="tx2"/>
          </a:solidFill>
          <a:latin typeface="+mn-lt"/>
          <a:ea typeface="+mn-ea"/>
          <a:cs typeface="+mn-cs"/>
        </a:defRPr>
      </a:lvl4pPr>
      <a:lvl5pPr marL="1280160" indent="-182880" algn="l" defTabSz="914400" rtl="0" eaLnBrk="1" latinLnBrk="0" hangingPunct="1">
        <a:spcBef>
          <a:spcPct val="20000"/>
        </a:spcBef>
        <a:buClr>
          <a:schemeClr val="accent6"/>
        </a:buClr>
        <a:buFont typeface="Wingdings" pitchFamily="2" charset="2"/>
        <a:buChar char="§"/>
        <a:defRPr sz="1300" kern="1200" spc="100" baseline="0">
          <a:solidFill>
            <a:schemeClr val="tx2"/>
          </a:solidFill>
          <a:latin typeface="+mn-lt"/>
          <a:ea typeface="+mn-ea"/>
          <a:cs typeface="+mn-cs"/>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8/18/2017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2075583179"/>
      </p:ext>
    </p:extLst>
  </p:cSld>
  <p:clrMap bg1="lt1" tx1="dk1" bg2="lt2" tx2="dk2" accent1="accent1" accent2="accent2" accent3="accent3" accent4="accent4" accent5="accent5" accent6="accent6" hlink="hlink" folHlink="folHlink"/>
  <p:sldLayoutIdLst>
    <p:sldLayoutId id="2147483856" r:id="rId1"/>
    <p:sldLayoutId id="2147483857" r:id="rId2"/>
    <p:sldLayoutId id="2147483858" r:id="rId3"/>
    <p:sldLayoutId id="2147483859" r:id="rId4"/>
    <p:sldLayoutId id="2147483860" r:id="rId5"/>
    <p:sldLayoutId id="2147483861" r:id="rId6"/>
    <p:sldLayoutId id="2147483862" r:id="rId7"/>
    <p:sldLayoutId id="2147483863" r:id="rId8"/>
    <p:sldLayoutId id="2147483864" r:id="rId9"/>
    <p:sldLayoutId id="2147483865" r:id="rId10"/>
    <p:sldLayoutId id="2147483866"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4"/>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7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241304F-ABF0-4C68-ABE0-FE8E87DE33E3}" type="datetime1">
              <a:rPr lang="en-US" smtClean="0">
                <a:solidFill>
                  <a:prstClr val="black">
                    <a:tint val="75000"/>
                  </a:prstClr>
                </a:solidFill>
              </a:rPr>
              <a:pPr/>
              <a:t>8/18/2017</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7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7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46806E6-A5C1-4F20-B475-6F824C949B2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3607560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4"/>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7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7404758-B9E3-4C1E-B564-A41F4F466A4C}" type="datetime1">
              <a:rPr lang="en-US" smtClean="0">
                <a:solidFill>
                  <a:prstClr val="black">
                    <a:tint val="75000"/>
                  </a:prstClr>
                </a:solidFill>
              </a:rPr>
              <a:pPr/>
              <a:t>8/18/2017</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7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7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05189DA-216D-4D58-9B3C-625DD990A77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3886055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th-TH"/>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2"/>
          </p:nvPr>
        </p:nvSpPr>
        <p:spPr>
          <a:xfrm>
            <a:off x="628650" y="635637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fontAlgn="base">
              <a:spcBef>
                <a:spcPct val="0"/>
              </a:spcBef>
              <a:spcAft>
                <a:spcPct val="0"/>
              </a:spcAft>
              <a:defRPr/>
            </a:pPr>
            <a:fld id="{51545D3B-06F4-4CC6-A1CB-D369201047D6}" type="datetimeFigureOut">
              <a:rPr lang="th-TH" smtClean="0">
                <a:solidFill>
                  <a:prstClr val="black">
                    <a:tint val="75000"/>
                  </a:prstClr>
                </a:solidFill>
                <a:latin typeface="Arial" pitchFamily="34" charset="0"/>
                <a:cs typeface="Angsana New" pitchFamily="18" charset="-34"/>
              </a:rPr>
              <a:pPr fontAlgn="base">
                <a:spcBef>
                  <a:spcPct val="0"/>
                </a:spcBef>
                <a:spcAft>
                  <a:spcPct val="0"/>
                </a:spcAft>
                <a:defRPr/>
              </a:pPr>
              <a:t>18/08/60</a:t>
            </a:fld>
            <a:endParaRPr lang="th-TH">
              <a:solidFill>
                <a:prstClr val="black">
                  <a:tint val="75000"/>
                </a:prstClr>
              </a:solidFill>
              <a:latin typeface="Arial" pitchFamily="34" charset="0"/>
              <a:cs typeface="Angsana New" pitchFamily="18" charset="-34"/>
            </a:endParaRPr>
          </a:p>
        </p:txBody>
      </p:sp>
      <p:sp>
        <p:nvSpPr>
          <p:cNvPr id="5" name="Footer Placeholder 4"/>
          <p:cNvSpPr>
            <a:spLocks noGrp="1"/>
          </p:cNvSpPr>
          <p:nvPr>
            <p:ph type="ftr" sz="quarter" idx="3"/>
          </p:nvPr>
        </p:nvSpPr>
        <p:spPr>
          <a:xfrm>
            <a:off x="3028950" y="635637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fontAlgn="base">
              <a:spcBef>
                <a:spcPct val="0"/>
              </a:spcBef>
              <a:spcAft>
                <a:spcPct val="0"/>
              </a:spcAft>
              <a:defRPr/>
            </a:pPr>
            <a:endParaRPr lang="th-TH">
              <a:solidFill>
                <a:prstClr val="black">
                  <a:tint val="75000"/>
                </a:prstClr>
              </a:solidFill>
              <a:latin typeface="Arial" pitchFamily="34" charset="0"/>
              <a:cs typeface="Angsana New" pitchFamily="18" charset="-34"/>
            </a:endParaRPr>
          </a:p>
        </p:txBody>
      </p:sp>
      <p:sp>
        <p:nvSpPr>
          <p:cNvPr id="6" name="Slide Number Placeholder 5"/>
          <p:cNvSpPr>
            <a:spLocks noGrp="1"/>
          </p:cNvSpPr>
          <p:nvPr>
            <p:ph type="sldNum" sz="quarter" idx="4"/>
          </p:nvPr>
        </p:nvSpPr>
        <p:spPr>
          <a:xfrm>
            <a:off x="6457950" y="635637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fontAlgn="base">
              <a:spcBef>
                <a:spcPct val="0"/>
              </a:spcBef>
              <a:spcAft>
                <a:spcPct val="0"/>
              </a:spcAft>
              <a:defRPr/>
            </a:pPr>
            <a:fld id="{3538D40D-9A11-460A-BB49-1D929AF431C4}" type="slidenum">
              <a:rPr lang="th-TH" smtClean="0">
                <a:solidFill>
                  <a:prstClr val="black">
                    <a:tint val="75000"/>
                  </a:prstClr>
                </a:solidFill>
                <a:latin typeface="Arial" pitchFamily="34" charset="0"/>
                <a:cs typeface="Angsana New" pitchFamily="18" charset="-34"/>
              </a:rPr>
              <a:pPr fontAlgn="base">
                <a:spcBef>
                  <a:spcPct val="0"/>
                </a:spcBef>
                <a:spcAft>
                  <a:spcPct val="0"/>
                </a:spcAft>
                <a:defRPr/>
              </a:pPr>
              <a:t>‹#›</a:t>
            </a:fld>
            <a:endParaRPr lang="th-TH">
              <a:solidFill>
                <a:prstClr val="black">
                  <a:tint val="75000"/>
                </a:prstClr>
              </a:solidFill>
              <a:latin typeface="Arial" pitchFamily="34" charset="0"/>
              <a:cs typeface="Angsana New" pitchFamily="18" charset="-34"/>
            </a:endParaRPr>
          </a:p>
        </p:txBody>
      </p:sp>
    </p:spTree>
    <p:extLst>
      <p:ext uri="{BB962C8B-B14F-4D97-AF65-F5344CB8AC3E}">
        <p14:creationId xmlns:p14="http://schemas.microsoft.com/office/powerpoint/2010/main" val="2361089538"/>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th-TH"/>
      </a:defPPr>
      <a:lvl1pPr marL="0" algn="l" defTabSz="685800" rtl="0" eaLnBrk="1" latinLnBrk="0" hangingPunct="1">
        <a:defRPr sz="2100" kern="1200">
          <a:solidFill>
            <a:schemeClr val="tx1"/>
          </a:solidFill>
          <a:latin typeface="+mn-lt"/>
          <a:ea typeface="+mn-ea"/>
          <a:cs typeface="+mn-cs"/>
        </a:defRPr>
      </a:lvl1pPr>
      <a:lvl2pPr marL="342900" algn="l" defTabSz="685800" rtl="0" eaLnBrk="1" latinLnBrk="0" hangingPunct="1">
        <a:defRPr sz="2100" kern="1200">
          <a:solidFill>
            <a:schemeClr val="tx1"/>
          </a:solidFill>
          <a:latin typeface="+mn-lt"/>
          <a:ea typeface="+mn-ea"/>
          <a:cs typeface="+mn-cs"/>
        </a:defRPr>
      </a:lvl2pPr>
      <a:lvl3pPr marL="685800" algn="l" defTabSz="685800" rtl="0" eaLnBrk="1" latinLnBrk="0" hangingPunct="1">
        <a:defRPr sz="2100" kern="1200">
          <a:solidFill>
            <a:schemeClr val="tx1"/>
          </a:solidFill>
          <a:latin typeface="+mn-lt"/>
          <a:ea typeface="+mn-ea"/>
          <a:cs typeface="+mn-cs"/>
        </a:defRPr>
      </a:lvl3pPr>
      <a:lvl4pPr marL="1028700" algn="l" defTabSz="685800" rtl="0" eaLnBrk="1" latinLnBrk="0" hangingPunct="1">
        <a:defRPr sz="2100" kern="1200">
          <a:solidFill>
            <a:schemeClr val="tx1"/>
          </a:solidFill>
          <a:latin typeface="+mn-lt"/>
          <a:ea typeface="+mn-ea"/>
          <a:cs typeface="+mn-cs"/>
        </a:defRPr>
      </a:lvl4pPr>
      <a:lvl5pPr marL="1371600" algn="l" defTabSz="685800" rtl="0" eaLnBrk="1" latinLnBrk="0" hangingPunct="1">
        <a:defRPr sz="2100" kern="1200">
          <a:solidFill>
            <a:schemeClr val="tx1"/>
          </a:solidFill>
          <a:latin typeface="+mn-lt"/>
          <a:ea typeface="+mn-ea"/>
          <a:cs typeface="+mn-cs"/>
        </a:defRPr>
      </a:lvl5pPr>
      <a:lvl6pPr marL="1714500" algn="l" defTabSz="685800" rtl="0" eaLnBrk="1" latinLnBrk="0" hangingPunct="1">
        <a:defRPr sz="2100" kern="1200">
          <a:solidFill>
            <a:schemeClr val="tx1"/>
          </a:solidFill>
          <a:latin typeface="+mn-lt"/>
          <a:ea typeface="+mn-ea"/>
          <a:cs typeface="+mn-cs"/>
        </a:defRPr>
      </a:lvl6pPr>
      <a:lvl7pPr marL="2057400" algn="l" defTabSz="685800" rtl="0" eaLnBrk="1" latinLnBrk="0" hangingPunct="1">
        <a:defRPr sz="2100" kern="1200">
          <a:solidFill>
            <a:schemeClr val="tx1"/>
          </a:solidFill>
          <a:latin typeface="+mn-lt"/>
          <a:ea typeface="+mn-ea"/>
          <a:cs typeface="+mn-cs"/>
        </a:defRPr>
      </a:lvl7pPr>
      <a:lvl8pPr marL="2400300" algn="l" defTabSz="685800" rtl="0" eaLnBrk="1" latinLnBrk="0" hangingPunct="1">
        <a:defRPr sz="2100" kern="1200">
          <a:solidFill>
            <a:schemeClr val="tx1"/>
          </a:solidFill>
          <a:latin typeface="+mn-lt"/>
          <a:ea typeface="+mn-ea"/>
          <a:cs typeface="+mn-cs"/>
        </a:defRPr>
      </a:lvl8pPr>
      <a:lvl9pPr marL="2743200" algn="l" defTabSz="685800" rtl="0" eaLnBrk="1" latinLnBrk="0" hangingPunct="1">
        <a:defRPr sz="21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4"/>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7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D7743A7-7887-4BE6-866E-BFB19618F814}" type="datetime1">
              <a:rPr lang="th-TH" smtClean="0">
                <a:solidFill>
                  <a:prstClr val="black">
                    <a:tint val="75000"/>
                  </a:prstClr>
                </a:solidFill>
              </a:rPr>
              <a:pPr/>
              <a:t>18/08/60</a:t>
            </a:fld>
            <a:endParaRPr lang="en-US">
              <a:solidFill>
                <a:prstClr val="black">
                  <a:tint val="75000"/>
                </a:prstClr>
              </a:solidFill>
              <a:cs typeface="Angsana New" pitchFamily="18" charset="-34"/>
            </a:endParaRPr>
          </a:p>
        </p:txBody>
      </p:sp>
      <p:sp>
        <p:nvSpPr>
          <p:cNvPr id="5" name="Footer Placeholder 4"/>
          <p:cNvSpPr>
            <a:spLocks noGrp="1"/>
          </p:cNvSpPr>
          <p:nvPr>
            <p:ph type="ftr" sz="quarter" idx="3"/>
          </p:nvPr>
        </p:nvSpPr>
        <p:spPr>
          <a:xfrm>
            <a:off x="3124200" y="635637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cs typeface="Angsana New" pitchFamily="18" charset="-34"/>
            </a:endParaRPr>
          </a:p>
        </p:txBody>
      </p:sp>
      <p:sp>
        <p:nvSpPr>
          <p:cNvPr id="6" name="Slide Number Placeholder 5"/>
          <p:cNvSpPr>
            <a:spLocks noGrp="1"/>
          </p:cNvSpPr>
          <p:nvPr>
            <p:ph type="sldNum" sz="quarter" idx="4"/>
          </p:nvPr>
        </p:nvSpPr>
        <p:spPr>
          <a:xfrm>
            <a:off x="6553200" y="635637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F265891-D2AC-4E4C-8DDB-3AFE37016901}" type="slidenum">
              <a:rPr lang="en-US" smtClean="0">
                <a:solidFill>
                  <a:prstClr val="black">
                    <a:tint val="75000"/>
                  </a:prstClr>
                </a:solidFill>
                <a:cs typeface="Angsana New" pitchFamily="18" charset="-34"/>
              </a:rPr>
              <a:pPr/>
              <a:t>‹#›</a:t>
            </a:fld>
            <a:endParaRPr lang="en-US">
              <a:solidFill>
                <a:prstClr val="black">
                  <a:tint val="75000"/>
                </a:prstClr>
              </a:solidFill>
              <a:cs typeface="Angsana New" pitchFamily="18" charset="-34"/>
            </a:endParaRPr>
          </a:p>
        </p:txBody>
      </p:sp>
    </p:spTree>
    <p:extLst>
      <p:ext uri="{BB962C8B-B14F-4D97-AF65-F5344CB8AC3E}">
        <p14:creationId xmlns:p14="http://schemas.microsoft.com/office/powerpoint/2010/main" val="2458253260"/>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 id="2147483709" r:id="rId12"/>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th-TH"/>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2"/>
          </p:nvPr>
        </p:nvSpPr>
        <p:spPr>
          <a:xfrm>
            <a:off x="628650" y="635637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fontAlgn="base">
              <a:spcBef>
                <a:spcPct val="0"/>
              </a:spcBef>
              <a:spcAft>
                <a:spcPct val="0"/>
              </a:spcAft>
              <a:defRPr/>
            </a:pPr>
            <a:fld id="{51545D3B-06F4-4CC6-A1CB-D369201047D6}" type="datetimeFigureOut">
              <a:rPr lang="th-TH" smtClean="0">
                <a:solidFill>
                  <a:prstClr val="black">
                    <a:tint val="75000"/>
                  </a:prstClr>
                </a:solidFill>
                <a:latin typeface="Arial" pitchFamily="34" charset="0"/>
                <a:cs typeface="Angsana New" pitchFamily="18" charset="-34"/>
              </a:rPr>
              <a:pPr fontAlgn="base">
                <a:spcBef>
                  <a:spcPct val="0"/>
                </a:spcBef>
                <a:spcAft>
                  <a:spcPct val="0"/>
                </a:spcAft>
                <a:defRPr/>
              </a:pPr>
              <a:t>18/08/60</a:t>
            </a:fld>
            <a:endParaRPr lang="th-TH">
              <a:solidFill>
                <a:prstClr val="black">
                  <a:tint val="75000"/>
                </a:prstClr>
              </a:solidFill>
              <a:latin typeface="Arial" pitchFamily="34" charset="0"/>
              <a:cs typeface="Angsana New" pitchFamily="18" charset="-34"/>
            </a:endParaRPr>
          </a:p>
        </p:txBody>
      </p:sp>
      <p:sp>
        <p:nvSpPr>
          <p:cNvPr id="5" name="Footer Placeholder 4"/>
          <p:cNvSpPr>
            <a:spLocks noGrp="1"/>
          </p:cNvSpPr>
          <p:nvPr>
            <p:ph type="ftr" sz="quarter" idx="3"/>
          </p:nvPr>
        </p:nvSpPr>
        <p:spPr>
          <a:xfrm>
            <a:off x="3028950" y="635637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fontAlgn="base">
              <a:spcBef>
                <a:spcPct val="0"/>
              </a:spcBef>
              <a:spcAft>
                <a:spcPct val="0"/>
              </a:spcAft>
              <a:defRPr/>
            </a:pPr>
            <a:endParaRPr lang="th-TH">
              <a:solidFill>
                <a:prstClr val="black">
                  <a:tint val="75000"/>
                </a:prstClr>
              </a:solidFill>
              <a:latin typeface="Arial" pitchFamily="34" charset="0"/>
              <a:cs typeface="Angsana New" pitchFamily="18" charset="-34"/>
            </a:endParaRPr>
          </a:p>
        </p:txBody>
      </p:sp>
      <p:sp>
        <p:nvSpPr>
          <p:cNvPr id="6" name="Slide Number Placeholder 5"/>
          <p:cNvSpPr>
            <a:spLocks noGrp="1"/>
          </p:cNvSpPr>
          <p:nvPr>
            <p:ph type="sldNum" sz="quarter" idx="4"/>
          </p:nvPr>
        </p:nvSpPr>
        <p:spPr>
          <a:xfrm>
            <a:off x="6457950" y="635637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fontAlgn="base">
              <a:spcBef>
                <a:spcPct val="0"/>
              </a:spcBef>
              <a:spcAft>
                <a:spcPct val="0"/>
              </a:spcAft>
              <a:defRPr/>
            </a:pPr>
            <a:fld id="{3538D40D-9A11-460A-BB49-1D929AF431C4}" type="slidenum">
              <a:rPr lang="th-TH" smtClean="0">
                <a:solidFill>
                  <a:prstClr val="black">
                    <a:tint val="75000"/>
                  </a:prstClr>
                </a:solidFill>
                <a:latin typeface="Arial" pitchFamily="34" charset="0"/>
                <a:cs typeface="Angsana New" pitchFamily="18" charset="-34"/>
              </a:rPr>
              <a:pPr fontAlgn="base">
                <a:spcBef>
                  <a:spcPct val="0"/>
                </a:spcBef>
                <a:spcAft>
                  <a:spcPct val="0"/>
                </a:spcAft>
                <a:defRPr/>
              </a:pPr>
              <a:t>‹#›</a:t>
            </a:fld>
            <a:endParaRPr lang="th-TH">
              <a:solidFill>
                <a:prstClr val="black">
                  <a:tint val="75000"/>
                </a:prstClr>
              </a:solidFill>
              <a:latin typeface="Arial" pitchFamily="34" charset="0"/>
              <a:cs typeface="Angsana New" pitchFamily="18" charset="-34"/>
            </a:endParaRPr>
          </a:p>
        </p:txBody>
      </p:sp>
    </p:spTree>
    <p:extLst>
      <p:ext uri="{BB962C8B-B14F-4D97-AF65-F5344CB8AC3E}">
        <p14:creationId xmlns:p14="http://schemas.microsoft.com/office/powerpoint/2010/main" val="3556603162"/>
      </p:ext>
    </p:extLst>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 id="2147483722" r:id="rId12"/>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th-TH"/>
      </a:defPPr>
      <a:lvl1pPr marL="0" algn="l" defTabSz="685800" rtl="0" eaLnBrk="1" latinLnBrk="0" hangingPunct="1">
        <a:defRPr sz="2100" kern="1200">
          <a:solidFill>
            <a:schemeClr val="tx1"/>
          </a:solidFill>
          <a:latin typeface="+mn-lt"/>
          <a:ea typeface="+mn-ea"/>
          <a:cs typeface="+mn-cs"/>
        </a:defRPr>
      </a:lvl1pPr>
      <a:lvl2pPr marL="342900" algn="l" defTabSz="685800" rtl="0" eaLnBrk="1" latinLnBrk="0" hangingPunct="1">
        <a:defRPr sz="2100" kern="1200">
          <a:solidFill>
            <a:schemeClr val="tx1"/>
          </a:solidFill>
          <a:latin typeface="+mn-lt"/>
          <a:ea typeface="+mn-ea"/>
          <a:cs typeface="+mn-cs"/>
        </a:defRPr>
      </a:lvl2pPr>
      <a:lvl3pPr marL="685800" algn="l" defTabSz="685800" rtl="0" eaLnBrk="1" latinLnBrk="0" hangingPunct="1">
        <a:defRPr sz="2100" kern="1200">
          <a:solidFill>
            <a:schemeClr val="tx1"/>
          </a:solidFill>
          <a:latin typeface="+mn-lt"/>
          <a:ea typeface="+mn-ea"/>
          <a:cs typeface="+mn-cs"/>
        </a:defRPr>
      </a:lvl3pPr>
      <a:lvl4pPr marL="1028700" algn="l" defTabSz="685800" rtl="0" eaLnBrk="1" latinLnBrk="0" hangingPunct="1">
        <a:defRPr sz="2100" kern="1200">
          <a:solidFill>
            <a:schemeClr val="tx1"/>
          </a:solidFill>
          <a:latin typeface="+mn-lt"/>
          <a:ea typeface="+mn-ea"/>
          <a:cs typeface="+mn-cs"/>
        </a:defRPr>
      </a:lvl4pPr>
      <a:lvl5pPr marL="1371600" algn="l" defTabSz="685800" rtl="0" eaLnBrk="1" latinLnBrk="0" hangingPunct="1">
        <a:defRPr sz="2100" kern="1200">
          <a:solidFill>
            <a:schemeClr val="tx1"/>
          </a:solidFill>
          <a:latin typeface="+mn-lt"/>
          <a:ea typeface="+mn-ea"/>
          <a:cs typeface="+mn-cs"/>
        </a:defRPr>
      </a:lvl5pPr>
      <a:lvl6pPr marL="1714500" algn="l" defTabSz="685800" rtl="0" eaLnBrk="1" latinLnBrk="0" hangingPunct="1">
        <a:defRPr sz="2100" kern="1200">
          <a:solidFill>
            <a:schemeClr val="tx1"/>
          </a:solidFill>
          <a:latin typeface="+mn-lt"/>
          <a:ea typeface="+mn-ea"/>
          <a:cs typeface="+mn-cs"/>
        </a:defRPr>
      </a:lvl6pPr>
      <a:lvl7pPr marL="2057400" algn="l" defTabSz="685800" rtl="0" eaLnBrk="1" latinLnBrk="0" hangingPunct="1">
        <a:defRPr sz="2100" kern="1200">
          <a:solidFill>
            <a:schemeClr val="tx1"/>
          </a:solidFill>
          <a:latin typeface="+mn-lt"/>
          <a:ea typeface="+mn-ea"/>
          <a:cs typeface="+mn-cs"/>
        </a:defRPr>
      </a:lvl7pPr>
      <a:lvl8pPr marL="2400300" algn="l" defTabSz="685800" rtl="0" eaLnBrk="1" latinLnBrk="0" hangingPunct="1">
        <a:defRPr sz="2100" kern="1200">
          <a:solidFill>
            <a:schemeClr val="tx1"/>
          </a:solidFill>
          <a:latin typeface="+mn-lt"/>
          <a:ea typeface="+mn-ea"/>
          <a:cs typeface="+mn-cs"/>
        </a:defRPr>
      </a:lvl8pPr>
      <a:lvl9pPr marL="2743200" algn="l" defTabSz="685800" rtl="0" eaLnBrk="1" latinLnBrk="0" hangingPunct="1">
        <a:defRPr sz="21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th-TH"/>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2"/>
          </p:nvPr>
        </p:nvSpPr>
        <p:spPr>
          <a:xfrm>
            <a:off x="628650" y="635637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fontAlgn="base">
              <a:spcBef>
                <a:spcPct val="0"/>
              </a:spcBef>
              <a:spcAft>
                <a:spcPct val="0"/>
              </a:spcAft>
              <a:defRPr/>
            </a:pPr>
            <a:fld id="{51545D3B-06F4-4CC6-A1CB-D369201047D6}" type="datetimeFigureOut">
              <a:rPr lang="th-TH" smtClean="0">
                <a:solidFill>
                  <a:prstClr val="black">
                    <a:tint val="75000"/>
                  </a:prstClr>
                </a:solidFill>
                <a:latin typeface="Arial" pitchFamily="34" charset="0"/>
                <a:cs typeface="Angsana New" pitchFamily="18" charset="-34"/>
              </a:rPr>
              <a:pPr fontAlgn="base">
                <a:spcBef>
                  <a:spcPct val="0"/>
                </a:spcBef>
                <a:spcAft>
                  <a:spcPct val="0"/>
                </a:spcAft>
                <a:defRPr/>
              </a:pPr>
              <a:t>18/08/60</a:t>
            </a:fld>
            <a:endParaRPr lang="th-TH">
              <a:solidFill>
                <a:prstClr val="black">
                  <a:tint val="75000"/>
                </a:prstClr>
              </a:solidFill>
              <a:latin typeface="Arial" pitchFamily="34" charset="0"/>
              <a:cs typeface="Angsana New" pitchFamily="18" charset="-34"/>
            </a:endParaRPr>
          </a:p>
        </p:txBody>
      </p:sp>
      <p:sp>
        <p:nvSpPr>
          <p:cNvPr id="5" name="Footer Placeholder 4"/>
          <p:cNvSpPr>
            <a:spLocks noGrp="1"/>
          </p:cNvSpPr>
          <p:nvPr>
            <p:ph type="ftr" sz="quarter" idx="3"/>
          </p:nvPr>
        </p:nvSpPr>
        <p:spPr>
          <a:xfrm>
            <a:off x="3028950" y="635637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fontAlgn="base">
              <a:spcBef>
                <a:spcPct val="0"/>
              </a:spcBef>
              <a:spcAft>
                <a:spcPct val="0"/>
              </a:spcAft>
              <a:defRPr/>
            </a:pPr>
            <a:endParaRPr lang="th-TH">
              <a:solidFill>
                <a:prstClr val="black">
                  <a:tint val="75000"/>
                </a:prstClr>
              </a:solidFill>
              <a:latin typeface="Arial" pitchFamily="34" charset="0"/>
              <a:cs typeface="Angsana New" pitchFamily="18" charset="-34"/>
            </a:endParaRPr>
          </a:p>
        </p:txBody>
      </p:sp>
      <p:sp>
        <p:nvSpPr>
          <p:cNvPr id="6" name="Slide Number Placeholder 5"/>
          <p:cNvSpPr>
            <a:spLocks noGrp="1"/>
          </p:cNvSpPr>
          <p:nvPr>
            <p:ph type="sldNum" sz="quarter" idx="4"/>
          </p:nvPr>
        </p:nvSpPr>
        <p:spPr>
          <a:xfrm>
            <a:off x="6457950" y="635637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fontAlgn="base">
              <a:spcBef>
                <a:spcPct val="0"/>
              </a:spcBef>
              <a:spcAft>
                <a:spcPct val="0"/>
              </a:spcAft>
              <a:defRPr/>
            </a:pPr>
            <a:fld id="{3538D40D-9A11-460A-BB49-1D929AF431C4}" type="slidenum">
              <a:rPr lang="th-TH" smtClean="0">
                <a:solidFill>
                  <a:prstClr val="black">
                    <a:tint val="75000"/>
                  </a:prstClr>
                </a:solidFill>
                <a:latin typeface="Arial" pitchFamily="34" charset="0"/>
                <a:cs typeface="Angsana New" pitchFamily="18" charset="-34"/>
              </a:rPr>
              <a:pPr fontAlgn="base">
                <a:spcBef>
                  <a:spcPct val="0"/>
                </a:spcBef>
                <a:spcAft>
                  <a:spcPct val="0"/>
                </a:spcAft>
                <a:defRPr/>
              </a:pPr>
              <a:t>‹#›</a:t>
            </a:fld>
            <a:endParaRPr lang="th-TH">
              <a:solidFill>
                <a:prstClr val="black">
                  <a:tint val="75000"/>
                </a:prstClr>
              </a:solidFill>
              <a:latin typeface="Arial" pitchFamily="34" charset="0"/>
              <a:cs typeface="Angsana New" pitchFamily="18" charset="-34"/>
            </a:endParaRPr>
          </a:p>
        </p:txBody>
      </p:sp>
    </p:spTree>
    <p:extLst>
      <p:ext uri="{BB962C8B-B14F-4D97-AF65-F5344CB8AC3E}">
        <p14:creationId xmlns:p14="http://schemas.microsoft.com/office/powerpoint/2010/main" val="1767291625"/>
      </p:ext>
    </p:extLst>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735" r:id="rId12"/>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th-TH"/>
      </a:defPPr>
      <a:lvl1pPr marL="0" algn="l" defTabSz="685800" rtl="0" eaLnBrk="1" latinLnBrk="0" hangingPunct="1">
        <a:defRPr sz="2100" kern="1200">
          <a:solidFill>
            <a:schemeClr val="tx1"/>
          </a:solidFill>
          <a:latin typeface="+mn-lt"/>
          <a:ea typeface="+mn-ea"/>
          <a:cs typeface="+mn-cs"/>
        </a:defRPr>
      </a:lvl1pPr>
      <a:lvl2pPr marL="342900" algn="l" defTabSz="685800" rtl="0" eaLnBrk="1" latinLnBrk="0" hangingPunct="1">
        <a:defRPr sz="2100" kern="1200">
          <a:solidFill>
            <a:schemeClr val="tx1"/>
          </a:solidFill>
          <a:latin typeface="+mn-lt"/>
          <a:ea typeface="+mn-ea"/>
          <a:cs typeface="+mn-cs"/>
        </a:defRPr>
      </a:lvl2pPr>
      <a:lvl3pPr marL="685800" algn="l" defTabSz="685800" rtl="0" eaLnBrk="1" latinLnBrk="0" hangingPunct="1">
        <a:defRPr sz="2100" kern="1200">
          <a:solidFill>
            <a:schemeClr val="tx1"/>
          </a:solidFill>
          <a:latin typeface="+mn-lt"/>
          <a:ea typeface="+mn-ea"/>
          <a:cs typeface="+mn-cs"/>
        </a:defRPr>
      </a:lvl3pPr>
      <a:lvl4pPr marL="1028700" algn="l" defTabSz="685800" rtl="0" eaLnBrk="1" latinLnBrk="0" hangingPunct="1">
        <a:defRPr sz="2100" kern="1200">
          <a:solidFill>
            <a:schemeClr val="tx1"/>
          </a:solidFill>
          <a:latin typeface="+mn-lt"/>
          <a:ea typeface="+mn-ea"/>
          <a:cs typeface="+mn-cs"/>
        </a:defRPr>
      </a:lvl4pPr>
      <a:lvl5pPr marL="1371600" algn="l" defTabSz="685800" rtl="0" eaLnBrk="1" latinLnBrk="0" hangingPunct="1">
        <a:defRPr sz="2100" kern="1200">
          <a:solidFill>
            <a:schemeClr val="tx1"/>
          </a:solidFill>
          <a:latin typeface="+mn-lt"/>
          <a:ea typeface="+mn-ea"/>
          <a:cs typeface="+mn-cs"/>
        </a:defRPr>
      </a:lvl5pPr>
      <a:lvl6pPr marL="1714500" algn="l" defTabSz="685800" rtl="0" eaLnBrk="1" latinLnBrk="0" hangingPunct="1">
        <a:defRPr sz="2100" kern="1200">
          <a:solidFill>
            <a:schemeClr val="tx1"/>
          </a:solidFill>
          <a:latin typeface="+mn-lt"/>
          <a:ea typeface="+mn-ea"/>
          <a:cs typeface="+mn-cs"/>
        </a:defRPr>
      </a:lvl6pPr>
      <a:lvl7pPr marL="2057400" algn="l" defTabSz="685800" rtl="0" eaLnBrk="1" latinLnBrk="0" hangingPunct="1">
        <a:defRPr sz="2100" kern="1200">
          <a:solidFill>
            <a:schemeClr val="tx1"/>
          </a:solidFill>
          <a:latin typeface="+mn-lt"/>
          <a:ea typeface="+mn-ea"/>
          <a:cs typeface="+mn-cs"/>
        </a:defRPr>
      </a:lvl7pPr>
      <a:lvl8pPr marL="2400300" algn="l" defTabSz="685800" rtl="0" eaLnBrk="1" latinLnBrk="0" hangingPunct="1">
        <a:defRPr sz="2100" kern="1200">
          <a:solidFill>
            <a:schemeClr val="tx1"/>
          </a:solidFill>
          <a:latin typeface="+mn-lt"/>
          <a:ea typeface="+mn-ea"/>
          <a:cs typeface="+mn-cs"/>
        </a:defRPr>
      </a:lvl8pPr>
      <a:lvl9pPr marL="2743200" algn="l" defTabSz="685800" rtl="0" eaLnBrk="1" latinLnBrk="0" hangingPunct="1">
        <a:defRPr sz="21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th-TH"/>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2"/>
          </p:nvPr>
        </p:nvSpPr>
        <p:spPr>
          <a:xfrm>
            <a:off x="628650" y="635637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fontAlgn="base">
              <a:spcBef>
                <a:spcPct val="0"/>
              </a:spcBef>
              <a:spcAft>
                <a:spcPct val="0"/>
              </a:spcAft>
              <a:defRPr/>
            </a:pPr>
            <a:fld id="{51545D3B-06F4-4CC6-A1CB-D369201047D6}" type="datetimeFigureOut">
              <a:rPr lang="th-TH" smtClean="0">
                <a:solidFill>
                  <a:prstClr val="black">
                    <a:tint val="75000"/>
                  </a:prstClr>
                </a:solidFill>
                <a:latin typeface="Arial" pitchFamily="34" charset="0"/>
                <a:cs typeface="Angsana New" pitchFamily="18" charset="-34"/>
              </a:rPr>
              <a:pPr fontAlgn="base">
                <a:spcBef>
                  <a:spcPct val="0"/>
                </a:spcBef>
                <a:spcAft>
                  <a:spcPct val="0"/>
                </a:spcAft>
                <a:defRPr/>
              </a:pPr>
              <a:t>18/08/60</a:t>
            </a:fld>
            <a:endParaRPr lang="th-TH">
              <a:solidFill>
                <a:prstClr val="black">
                  <a:tint val="75000"/>
                </a:prstClr>
              </a:solidFill>
              <a:latin typeface="Arial" pitchFamily="34" charset="0"/>
              <a:cs typeface="Angsana New" pitchFamily="18" charset="-34"/>
            </a:endParaRPr>
          </a:p>
        </p:txBody>
      </p:sp>
      <p:sp>
        <p:nvSpPr>
          <p:cNvPr id="5" name="Footer Placeholder 4"/>
          <p:cNvSpPr>
            <a:spLocks noGrp="1"/>
          </p:cNvSpPr>
          <p:nvPr>
            <p:ph type="ftr" sz="quarter" idx="3"/>
          </p:nvPr>
        </p:nvSpPr>
        <p:spPr>
          <a:xfrm>
            <a:off x="3028950" y="635637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fontAlgn="base">
              <a:spcBef>
                <a:spcPct val="0"/>
              </a:spcBef>
              <a:spcAft>
                <a:spcPct val="0"/>
              </a:spcAft>
              <a:defRPr/>
            </a:pPr>
            <a:endParaRPr lang="th-TH">
              <a:solidFill>
                <a:prstClr val="black">
                  <a:tint val="75000"/>
                </a:prstClr>
              </a:solidFill>
              <a:latin typeface="Arial" pitchFamily="34" charset="0"/>
              <a:cs typeface="Angsana New" pitchFamily="18" charset="-34"/>
            </a:endParaRPr>
          </a:p>
        </p:txBody>
      </p:sp>
      <p:sp>
        <p:nvSpPr>
          <p:cNvPr id="6" name="Slide Number Placeholder 5"/>
          <p:cNvSpPr>
            <a:spLocks noGrp="1"/>
          </p:cNvSpPr>
          <p:nvPr>
            <p:ph type="sldNum" sz="quarter" idx="4"/>
          </p:nvPr>
        </p:nvSpPr>
        <p:spPr>
          <a:xfrm>
            <a:off x="6457950" y="635637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fontAlgn="base">
              <a:spcBef>
                <a:spcPct val="0"/>
              </a:spcBef>
              <a:spcAft>
                <a:spcPct val="0"/>
              </a:spcAft>
              <a:defRPr/>
            </a:pPr>
            <a:fld id="{3538D40D-9A11-460A-BB49-1D929AF431C4}" type="slidenum">
              <a:rPr lang="th-TH" smtClean="0">
                <a:solidFill>
                  <a:prstClr val="black">
                    <a:tint val="75000"/>
                  </a:prstClr>
                </a:solidFill>
                <a:latin typeface="Arial" pitchFamily="34" charset="0"/>
                <a:cs typeface="Angsana New" pitchFamily="18" charset="-34"/>
              </a:rPr>
              <a:pPr fontAlgn="base">
                <a:spcBef>
                  <a:spcPct val="0"/>
                </a:spcBef>
                <a:spcAft>
                  <a:spcPct val="0"/>
                </a:spcAft>
                <a:defRPr/>
              </a:pPr>
              <a:t>‹#›</a:t>
            </a:fld>
            <a:endParaRPr lang="th-TH">
              <a:solidFill>
                <a:prstClr val="black">
                  <a:tint val="75000"/>
                </a:prstClr>
              </a:solidFill>
              <a:latin typeface="Arial" pitchFamily="34" charset="0"/>
              <a:cs typeface="Angsana New" pitchFamily="18" charset="-34"/>
            </a:endParaRPr>
          </a:p>
        </p:txBody>
      </p:sp>
    </p:spTree>
    <p:extLst>
      <p:ext uri="{BB962C8B-B14F-4D97-AF65-F5344CB8AC3E}">
        <p14:creationId xmlns:p14="http://schemas.microsoft.com/office/powerpoint/2010/main" val="771757529"/>
      </p:ext>
    </p:extLst>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747" r:id="rId11"/>
    <p:sldLayoutId id="2147483748" r:id="rId12"/>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th-TH"/>
      </a:defPPr>
      <a:lvl1pPr marL="0" algn="l" defTabSz="685800" rtl="0" eaLnBrk="1" latinLnBrk="0" hangingPunct="1">
        <a:defRPr sz="2100" kern="1200">
          <a:solidFill>
            <a:schemeClr val="tx1"/>
          </a:solidFill>
          <a:latin typeface="+mn-lt"/>
          <a:ea typeface="+mn-ea"/>
          <a:cs typeface="+mn-cs"/>
        </a:defRPr>
      </a:lvl1pPr>
      <a:lvl2pPr marL="342900" algn="l" defTabSz="685800" rtl="0" eaLnBrk="1" latinLnBrk="0" hangingPunct="1">
        <a:defRPr sz="2100" kern="1200">
          <a:solidFill>
            <a:schemeClr val="tx1"/>
          </a:solidFill>
          <a:latin typeface="+mn-lt"/>
          <a:ea typeface="+mn-ea"/>
          <a:cs typeface="+mn-cs"/>
        </a:defRPr>
      </a:lvl2pPr>
      <a:lvl3pPr marL="685800" algn="l" defTabSz="685800" rtl="0" eaLnBrk="1" latinLnBrk="0" hangingPunct="1">
        <a:defRPr sz="2100" kern="1200">
          <a:solidFill>
            <a:schemeClr val="tx1"/>
          </a:solidFill>
          <a:latin typeface="+mn-lt"/>
          <a:ea typeface="+mn-ea"/>
          <a:cs typeface="+mn-cs"/>
        </a:defRPr>
      </a:lvl3pPr>
      <a:lvl4pPr marL="1028700" algn="l" defTabSz="685800" rtl="0" eaLnBrk="1" latinLnBrk="0" hangingPunct="1">
        <a:defRPr sz="2100" kern="1200">
          <a:solidFill>
            <a:schemeClr val="tx1"/>
          </a:solidFill>
          <a:latin typeface="+mn-lt"/>
          <a:ea typeface="+mn-ea"/>
          <a:cs typeface="+mn-cs"/>
        </a:defRPr>
      </a:lvl4pPr>
      <a:lvl5pPr marL="1371600" algn="l" defTabSz="685800" rtl="0" eaLnBrk="1" latinLnBrk="0" hangingPunct="1">
        <a:defRPr sz="2100" kern="1200">
          <a:solidFill>
            <a:schemeClr val="tx1"/>
          </a:solidFill>
          <a:latin typeface="+mn-lt"/>
          <a:ea typeface="+mn-ea"/>
          <a:cs typeface="+mn-cs"/>
        </a:defRPr>
      </a:lvl5pPr>
      <a:lvl6pPr marL="1714500" algn="l" defTabSz="685800" rtl="0" eaLnBrk="1" latinLnBrk="0" hangingPunct="1">
        <a:defRPr sz="2100" kern="1200">
          <a:solidFill>
            <a:schemeClr val="tx1"/>
          </a:solidFill>
          <a:latin typeface="+mn-lt"/>
          <a:ea typeface="+mn-ea"/>
          <a:cs typeface="+mn-cs"/>
        </a:defRPr>
      </a:lvl6pPr>
      <a:lvl7pPr marL="2057400" algn="l" defTabSz="685800" rtl="0" eaLnBrk="1" latinLnBrk="0" hangingPunct="1">
        <a:defRPr sz="2100" kern="1200">
          <a:solidFill>
            <a:schemeClr val="tx1"/>
          </a:solidFill>
          <a:latin typeface="+mn-lt"/>
          <a:ea typeface="+mn-ea"/>
          <a:cs typeface="+mn-cs"/>
        </a:defRPr>
      </a:lvl7pPr>
      <a:lvl8pPr marL="2400300" algn="l" defTabSz="685800" rtl="0" eaLnBrk="1" latinLnBrk="0" hangingPunct="1">
        <a:defRPr sz="2100" kern="1200">
          <a:solidFill>
            <a:schemeClr val="tx1"/>
          </a:solidFill>
          <a:latin typeface="+mn-lt"/>
          <a:ea typeface="+mn-ea"/>
          <a:cs typeface="+mn-cs"/>
        </a:defRPr>
      </a:lvl8pPr>
      <a:lvl9pPr marL="2743200" algn="l" defTabSz="685800" rtl="0" eaLnBrk="1" latinLnBrk="0" hangingPunct="1">
        <a:defRPr sz="21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th-TH"/>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2"/>
          </p:nvPr>
        </p:nvSpPr>
        <p:spPr>
          <a:xfrm>
            <a:off x="628650" y="635637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fontAlgn="base">
              <a:spcBef>
                <a:spcPct val="0"/>
              </a:spcBef>
              <a:spcAft>
                <a:spcPct val="0"/>
              </a:spcAft>
              <a:defRPr/>
            </a:pPr>
            <a:fld id="{51545D3B-06F4-4CC6-A1CB-D369201047D6}" type="datetimeFigureOut">
              <a:rPr lang="th-TH" smtClean="0">
                <a:solidFill>
                  <a:prstClr val="black">
                    <a:tint val="75000"/>
                  </a:prstClr>
                </a:solidFill>
                <a:latin typeface="Arial" pitchFamily="34" charset="0"/>
                <a:cs typeface="Angsana New" pitchFamily="18" charset="-34"/>
              </a:rPr>
              <a:pPr fontAlgn="base">
                <a:spcBef>
                  <a:spcPct val="0"/>
                </a:spcBef>
                <a:spcAft>
                  <a:spcPct val="0"/>
                </a:spcAft>
                <a:defRPr/>
              </a:pPr>
              <a:t>18/08/60</a:t>
            </a:fld>
            <a:endParaRPr lang="th-TH">
              <a:solidFill>
                <a:prstClr val="black">
                  <a:tint val="75000"/>
                </a:prstClr>
              </a:solidFill>
              <a:latin typeface="Arial" pitchFamily="34" charset="0"/>
              <a:cs typeface="Angsana New" pitchFamily="18" charset="-34"/>
            </a:endParaRPr>
          </a:p>
        </p:txBody>
      </p:sp>
      <p:sp>
        <p:nvSpPr>
          <p:cNvPr id="5" name="Footer Placeholder 4"/>
          <p:cNvSpPr>
            <a:spLocks noGrp="1"/>
          </p:cNvSpPr>
          <p:nvPr>
            <p:ph type="ftr" sz="quarter" idx="3"/>
          </p:nvPr>
        </p:nvSpPr>
        <p:spPr>
          <a:xfrm>
            <a:off x="3028950" y="635637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fontAlgn="base">
              <a:spcBef>
                <a:spcPct val="0"/>
              </a:spcBef>
              <a:spcAft>
                <a:spcPct val="0"/>
              </a:spcAft>
              <a:defRPr/>
            </a:pPr>
            <a:endParaRPr lang="th-TH">
              <a:solidFill>
                <a:prstClr val="black">
                  <a:tint val="75000"/>
                </a:prstClr>
              </a:solidFill>
              <a:latin typeface="Arial" pitchFamily="34" charset="0"/>
              <a:cs typeface="Angsana New" pitchFamily="18" charset="-34"/>
            </a:endParaRPr>
          </a:p>
        </p:txBody>
      </p:sp>
      <p:sp>
        <p:nvSpPr>
          <p:cNvPr id="6" name="Slide Number Placeholder 5"/>
          <p:cNvSpPr>
            <a:spLocks noGrp="1"/>
          </p:cNvSpPr>
          <p:nvPr>
            <p:ph type="sldNum" sz="quarter" idx="4"/>
          </p:nvPr>
        </p:nvSpPr>
        <p:spPr>
          <a:xfrm>
            <a:off x="6457950" y="635637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fontAlgn="base">
              <a:spcBef>
                <a:spcPct val="0"/>
              </a:spcBef>
              <a:spcAft>
                <a:spcPct val="0"/>
              </a:spcAft>
              <a:defRPr/>
            </a:pPr>
            <a:fld id="{3538D40D-9A11-460A-BB49-1D929AF431C4}" type="slidenum">
              <a:rPr lang="th-TH" smtClean="0">
                <a:solidFill>
                  <a:prstClr val="black">
                    <a:tint val="75000"/>
                  </a:prstClr>
                </a:solidFill>
                <a:latin typeface="Arial" pitchFamily="34" charset="0"/>
                <a:cs typeface="Angsana New" pitchFamily="18" charset="-34"/>
              </a:rPr>
              <a:pPr fontAlgn="base">
                <a:spcBef>
                  <a:spcPct val="0"/>
                </a:spcBef>
                <a:spcAft>
                  <a:spcPct val="0"/>
                </a:spcAft>
                <a:defRPr/>
              </a:pPr>
              <a:t>‹#›</a:t>
            </a:fld>
            <a:endParaRPr lang="th-TH">
              <a:solidFill>
                <a:prstClr val="black">
                  <a:tint val="75000"/>
                </a:prstClr>
              </a:solidFill>
              <a:latin typeface="Arial" pitchFamily="34" charset="0"/>
              <a:cs typeface="Angsana New" pitchFamily="18" charset="-34"/>
            </a:endParaRPr>
          </a:p>
        </p:txBody>
      </p:sp>
    </p:spTree>
    <p:extLst>
      <p:ext uri="{BB962C8B-B14F-4D97-AF65-F5344CB8AC3E}">
        <p14:creationId xmlns:p14="http://schemas.microsoft.com/office/powerpoint/2010/main" val="1083974389"/>
      </p:ext>
    </p:extLst>
  </p:cSld>
  <p:clrMap bg1="lt1" tx1="dk1" bg2="lt2" tx2="dk2" accent1="accent1" accent2="accent2" accent3="accent3" accent4="accent4" accent5="accent5" accent6="accent6" hlink="hlink" folHlink="folHlink"/>
  <p:sldLayoutIdLst>
    <p:sldLayoutId id="2147483750" r:id="rId1"/>
    <p:sldLayoutId id="2147483751" r:id="rId2"/>
    <p:sldLayoutId id="2147483752" r:id="rId3"/>
    <p:sldLayoutId id="2147483753" r:id="rId4"/>
    <p:sldLayoutId id="2147483754" r:id="rId5"/>
    <p:sldLayoutId id="2147483755" r:id="rId6"/>
    <p:sldLayoutId id="2147483756" r:id="rId7"/>
    <p:sldLayoutId id="2147483757" r:id="rId8"/>
    <p:sldLayoutId id="2147483758" r:id="rId9"/>
    <p:sldLayoutId id="2147483759" r:id="rId10"/>
    <p:sldLayoutId id="2147483760" r:id="rId11"/>
    <p:sldLayoutId id="2147483761" r:id="rId12"/>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th-TH"/>
      </a:defPPr>
      <a:lvl1pPr marL="0" algn="l" defTabSz="685800" rtl="0" eaLnBrk="1" latinLnBrk="0" hangingPunct="1">
        <a:defRPr sz="2100" kern="1200">
          <a:solidFill>
            <a:schemeClr val="tx1"/>
          </a:solidFill>
          <a:latin typeface="+mn-lt"/>
          <a:ea typeface="+mn-ea"/>
          <a:cs typeface="+mn-cs"/>
        </a:defRPr>
      </a:lvl1pPr>
      <a:lvl2pPr marL="342900" algn="l" defTabSz="685800" rtl="0" eaLnBrk="1" latinLnBrk="0" hangingPunct="1">
        <a:defRPr sz="2100" kern="1200">
          <a:solidFill>
            <a:schemeClr val="tx1"/>
          </a:solidFill>
          <a:latin typeface="+mn-lt"/>
          <a:ea typeface="+mn-ea"/>
          <a:cs typeface="+mn-cs"/>
        </a:defRPr>
      </a:lvl2pPr>
      <a:lvl3pPr marL="685800" algn="l" defTabSz="685800" rtl="0" eaLnBrk="1" latinLnBrk="0" hangingPunct="1">
        <a:defRPr sz="2100" kern="1200">
          <a:solidFill>
            <a:schemeClr val="tx1"/>
          </a:solidFill>
          <a:latin typeface="+mn-lt"/>
          <a:ea typeface="+mn-ea"/>
          <a:cs typeface="+mn-cs"/>
        </a:defRPr>
      </a:lvl3pPr>
      <a:lvl4pPr marL="1028700" algn="l" defTabSz="685800" rtl="0" eaLnBrk="1" latinLnBrk="0" hangingPunct="1">
        <a:defRPr sz="2100" kern="1200">
          <a:solidFill>
            <a:schemeClr val="tx1"/>
          </a:solidFill>
          <a:latin typeface="+mn-lt"/>
          <a:ea typeface="+mn-ea"/>
          <a:cs typeface="+mn-cs"/>
        </a:defRPr>
      </a:lvl4pPr>
      <a:lvl5pPr marL="1371600" algn="l" defTabSz="685800" rtl="0" eaLnBrk="1" latinLnBrk="0" hangingPunct="1">
        <a:defRPr sz="2100" kern="1200">
          <a:solidFill>
            <a:schemeClr val="tx1"/>
          </a:solidFill>
          <a:latin typeface="+mn-lt"/>
          <a:ea typeface="+mn-ea"/>
          <a:cs typeface="+mn-cs"/>
        </a:defRPr>
      </a:lvl5pPr>
      <a:lvl6pPr marL="1714500" algn="l" defTabSz="685800" rtl="0" eaLnBrk="1" latinLnBrk="0" hangingPunct="1">
        <a:defRPr sz="2100" kern="1200">
          <a:solidFill>
            <a:schemeClr val="tx1"/>
          </a:solidFill>
          <a:latin typeface="+mn-lt"/>
          <a:ea typeface="+mn-ea"/>
          <a:cs typeface="+mn-cs"/>
        </a:defRPr>
      </a:lvl6pPr>
      <a:lvl7pPr marL="2057400" algn="l" defTabSz="685800" rtl="0" eaLnBrk="1" latinLnBrk="0" hangingPunct="1">
        <a:defRPr sz="2100" kern="1200">
          <a:solidFill>
            <a:schemeClr val="tx1"/>
          </a:solidFill>
          <a:latin typeface="+mn-lt"/>
          <a:ea typeface="+mn-ea"/>
          <a:cs typeface="+mn-cs"/>
        </a:defRPr>
      </a:lvl7pPr>
      <a:lvl8pPr marL="2400300" algn="l" defTabSz="685800" rtl="0" eaLnBrk="1" latinLnBrk="0" hangingPunct="1">
        <a:defRPr sz="2100" kern="1200">
          <a:solidFill>
            <a:schemeClr val="tx1"/>
          </a:solidFill>
          <a:latin typeface="+mn-lt"/>
          <a:ea typeface="+mn-ea"/>
          <a:cs typeface="+mn-cs"/>
        </a:defRPr>
      </a:lvl8pPr>
      <a:lvl9pPr marL="2743200" algn="l" defTabSz="685800"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94.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94.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94.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9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5.xml"/></Relationships>
</file>

<file path=ppt/slides/_rels/slide17.xml.rels><?xml version="1.0" encoding="UTF-8" standalone="yes"?>
<Relationships xmlns="http://schemas.openxmlformats.org/package/2006/relationships"><Relationship Id="rId3" Type="http://schemas.openxmlformats.org/officeDocument/2006/relationships/hyperlink" Target="http://www.google.co.th/url?url=http://www.mnliteracy.org/blogs/2012/05/15848&amp;rct=j&amp;frm=1&amp;q=&amp;esrc=s&amp;sa=U&amp;ei=s66SVImeOY-VuATekYLoDw&amp;ved=0CCMQ9QEwBw&amp;usg=AFQjCNHMH2oAkok3Z-cYp8rpsjW_r4n94w" TargetMode="External"/><Relationship Id="rId2" Type="http://schemas.openxmlformats.org/officeDocument/2006/relationships/notesSlide" Target="../notesSlides/notesSlide11.xml"/><Relationship Id="rId1" Type="http://schemas.openxmlformats.org/officeDocument/2006/relationships/slideLayout" Target="../slideLayouts/slideLayout107.xml"/><Relationship Id="rId4" Type="http://schemas.openxmlformats.org/officeDocument/2006/relationships/image" Target="../media/image11.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1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1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1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118.xml"/></Relationships>
</file>

<file path=ppt/slides/_rels/slide2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29.xml"/></Relationships>
</file>

<file path=ppt/slides/_rels/slide2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29.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5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2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4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60.xml"/></Relationships>
</file>

<file path=ppt/slides/_rels/slide3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80.xml"/></Relationships>
</file>

<file path=ppt/slides/_rels/slide3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1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1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18.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81.xml"/></Relationships>
</file>

<file path=ppt/slides/_rels/slide4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96.xml"/></Relationships>
</file>

<file path=ppt/slides/_rels/slide4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9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4800" y="680510"/>
            <a:ext cx="8610600" cy="2367490"/>
          </a:xfrm>
        </p:spPr>
        <p:txBody>
          <a:bodyPr>
            <a:noAutofit/>
          </a:bodyPr>
          <a:lstStyle/>
          <a:p>
            <a:r>
              <a:rPr lang="th-TH" sz="8800" b="1" dirty="0" smtClean="0">
                <a:effectLst>
                  <a:outerShdw blurRad="38100" dist="38100" dir="2700000" algn="tl">
                    <a:srgbClr val="000000">
                      <a:alpha val="43137"/>
                    </a:srgbClr>
                  </a:outerShdw>
                </a:effectLst>
              </a:rPr>
              <a:t>ตัวอย่างการให้โภชนบำบัด</a:t>
            </a:r>
            <a:endParaRPr lang="en-US" sz="8800" b="1" dirty="0">
              <a:effectLst>
                <a:outerShdw blurRad="38100" dist="38100" dir="2700000" algn="tl">
                  <a:srgbClr val="000000">
                    <a:alpha val="43137"/>
                  </a:srgbClr>
                </a:outerShdw>
              </a:effectLst>
            </a:endParaRPr>
          </a:p>
        </p:txBody>
      </p:sp>
      <p:sp>
        <p:nvSpPr>
          <p:cNvPr id="4" name="Subtitle 2"/>
          <p:cNvSpPr>
            <a:spLocks noGrp="1"/>
          </p:cNvSpPr>
          <p:nvPr>
            <p:ph type="subTitle" idx="1"/>
          </p:nvPr>
        </p:nvSpPr>
        <p:spPr>
          <a:xfrm>
            <a:off x="457200" y="3835146"/>
            <a:ext cx="8458200" cy="2489454"/>
          </a:xfrm>
        </p:spPr>
        <p:txBody>
          <a:bodyPr>
            <a:noAutofit/>
          </a:bodyPr>
          <a:lstStyle/>
          <a:p>
            <a:pPr algn="ctr">
              <a:spcBef>
                <a:spcPts val="0"/>
              </a:spcBef>
            </a:pPr>
            <a:r>
              <a:rPr lang="th-TH" sz="4000" b="1" dirty="0" smtClean="0">
                <a:solidFill>
                  <a:schemeClr val="tx1"/>
                </a:solidFill>
                <a:latin typeface="CordiaUPC" panose="020B0304020202020204" pitchFamily="34" charset="-34"/>
              </a:rPr>
              <a:t>พันโ</a:t>
            </a:r>
            <a:r>
              <a:rPr lang="th-TH" sz="4000" b="1" dirty="0">
                <a:solidFill>
                  <a:schemeClr val="tx1"/>
                </a:solidFill>
                <a:latin typeface="CordiaUPC" panose="020B0304020202020204" pitchFamily="34" charset="-34"/>
              </a:rPr>
              <a:t>ท</a:t>
            </a:r>
            <a:r>
              <a:rPr lang="th-TH" sz="4000" b="1" dirty="0" smtClean="0">
                <a:solidFill>
                  <a:schemeClr val="tx1"/>
                </a:solidFill>
                <a:latin typeface="CordiaUPC" panose="020B0304020202020204" pitchFamily="34" charset="-34"/>
              </a:rPr>
              <a:t>หญิง </a:t>
            </a:r>
            <a:r>
              <a:rPr lang="th-TH" sz="4000" b="1" dirty="0">
                <a:solidFill>
                  <a:schemeClr val="tx1"/>
                </a:solidFill>
                <a:latin typeface="CordiaUPC" panose="020B0304020202020204" pitchFamily="34" charset="-34"/>
              </a:rPr>
              <a:t>สิรกานต์  เตชะ</a:t>
            </a:r>
            <a:r>
              <a:rPr lang="th-TH" sz="4000" b="1" dirty="0" smtClean="0">
                <a:solidFill>
                  <a:schemeClr val="tx1"/>
                </a:solidFill>
                <a:latin typeface="CordiaUPC" panose="020B0304020202020204" pitchFamily="34" charset="-34"/>
              </a:rPr>
              <a:t>วณิช</a:t>
            </a:r>
            <a:r>
              <a:rPr lang="en-US" sz="2800" b="1" dirty="0" smtClean="0">
                <a:solidFill>
                  <a:schemeClr val="tx1"/>
                </a:solidFill>
                <a:latin typeface="CordiaUPC" panose="020B0304020202020204" pitchFamily="34" charset="-34"/>
              </a:rPr>
              <a:t>  </a:t>
            </a:r>
            <a:r>
              <a:rPr lang="en-US" sz="4000" b="1" dirty="0">
                <a:solidFill>
                  <a:schemeClr val="tx1"/>
                </a:solidFill>
                <a:latin typeface="CordiaUPC" panose="020B0304020202020204" pitchFamily="34" charset="-34"/>
              </a:rPr>
              <a:t>MD, MSc, ABPNS</a:t>
            </a:r>
            <a:endParaRPr lang="th-TH" sz="3600" b="1" dirty="0">
              <a:solidFill>
                <a:schemeClr val="tx1"/>
              </a:solidFill>
              <a:latin typeface="CordiaUPC" panose="020B0304020202020204" pitchFamily="34" charset="-34"/>
            </a:endParaRPr>
          </a:p>
          <a:p>
            <a:pPr algn="ctr">
              <a:spcBef>
                <a:spcPts val="0"/>
              </a:spcBef>
            </a:pPr>
            <a:r>
              <a:rPr lang="th-TH" sz="4000" b="1" dirty="0" smtClean="0">
                <a:solidFill>
                  <a:schemeClr val="tx1"/>
                </a:solidFill>
                <a:latin typeface="CordiaUPC" panose="020B0304020202020204" pitchFamily="34" charset="-34"/>
              </a:rPr>
              <a:t>หัวหน้าหน่วย</a:t>
            </a:r>
            <a:r>
              <a:rPr lang="th-TH" sz="4000" b="1" dirty="0">
                <a:solidFill>
                  <a:schemeClr val="tx1"/>
                </a:solidFill>
                <a:latin typeface="CordiaUPC" panose="020B0304020202020204" pitchFamily="34" charset="-34"/>
              </a:rPr>
              <a:t>โภชนศาสตร์คลินิก </a:t>
            </a:r>
            <a:endParaRPr lang="th-TH" sz="4000" b="1" dirty="0" smtClean="0">
              <a:solidFill>
                <a:schemeClr val="tx1"/>
              </a:solidFill>
              <a:latin typeface="CordiaUPC" panose="020B0304020202020204" pitchFamily="34" charset="-34"/>
            </a:endParaRPr>
          </a:p>
          <a:p>
            <a:pPr algn="ctr">
              <a:spcBef>
                <a:spcPts val="0"/>
              </a:spcBef>
            </a:pPr>
            <a:r>
              <a:rPr lang="th-TH" sz="4000" b="1" dirty="0" smtClean="0">
                <a:solidFill>
                  <a:schemeClr val="tx1"/>
                </a:solidFill>
                <a:latin typeface="CordiaUPC" panose="020B0304020202020204" pitchFamily="34" charset="-34"/>
              </a:rPr>
              <a:t>กองอายุรกรรม โรงพยาบาลพระมงกุฎเกล้า</a:t>
            </a:r>
            <a:endParaRPr lang="en-US" sz="4000" b="1" dirty="0" smtClean="0">
              <a:solidFill>
                <a:schemeClr val="tx1"/>
              </a:solidFill>
              <a:latin typeface="CordiaUPC" panose="020B0304020202020204" pitchFamily="34" charset="-34"/>
            </a:endParaRPr>
          </a:p>
          <a:p>
            <a:pPr algn="ctr">
              <a:spcBef>
                <a:spcPts val="0"/>
              </a:spcBef>
            </a:pPr>
            <a:r>
              <a:rPr lang="en-US" sz="4000" b="1" dirty="0" smtClean="0">
                <a:solidFill>
                  <a:schemeClr val="tx1"/>
                </a:solidFill>
                <a:latin typeface="CordiaUPC" panose="020B0304020202020204" pitchFamily="34" charset="-34"/>
              </a:rPr>
              <a:t>18 </a:t>
            </a:r>
            <a:r>
              <a:rPr lang="th-TH" sz="4000" b="1" dirty="0" smtClean="0">
                <a:solidFill>
                  <a:schemeClr val="tx1"/>
                </a:solidFill>
                <a:latin typeface="CordiaUPC" panose="020B0304020202020204" pitchFamily="34" charset="-34"/>
              </a:rPr>
              <a:t> สิงหาคม พ.ศ. </a:t>
            </a:r>
            <a:r>
              <a:rPr lang="en-US" sz="4000" b="1" dirty="0" smtClean="0">
                <a:solidFill>
                  <a:schemeClr val="tx1"/>
                </a:solidFill>
                <a:latin typeface="CordiaUPC" panose="020B0304020202020204" pitchFamily="34" charset="-34"/>
              </a:rPr>
              <a:t>2560</a:t>
            </a:r>
            <a:endParaRPr lang="en-US" sz="4000" b="1" dirty="0">
              <a:solidFill>
                <a:schemeClr val="tx1"/>
              </a:solidFill>
              <a:latin typeface="CordiaUPC" panose="020B0304020202020204" pitchFamily="34" charset="-34"/>
            </a:endParaRPr>
          </a:p>
        </p:txBody>
      </p:sp>
    </p:spTree>
    <p:extLst>
      <p:ext uri="{BB962C8B-B14F-4D97-AF65-F5344CB8AC3E}">
        <p14:creationId xmlns:p14="http://schemas.microsoft.com/office/powerpoint/2010/main" val="237630654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r="1823" b="53333"/>
          <a:stretch/>
        </p:blipFill>
        <p:spPr>
          <a:xfrm>
            <a:off x="1" y="1141312"/>
            <a:ext cx="9144000" cy="4426032"/>
          </a:xfrm>
          <a:prstGeom prst="rect">
            <a:avLst/>
          </a:prstGeom>
          <a:ln cmpd="sng">
            <a:solidFill>
              <a:schemeClr val="tx1"/>
            </a:solidFill>
          </a:ln>
        </p:spPr>
      </p:pic>
      <p:sp>
        <p:nvSpPr>
          <p:cNvPr id="6" name="Rectangle 5"/>
          <p:cNvSpPr/>
          <p:nvPr/>
        </p:nvSpPr>
        <p:spPr>
          <a:xfrm>
            <a:off x="228603" y="4271944"/>
            <a:ext cx="4635239" cy="457200"/>
          </a:xfrm>
          <a:prstGeom prst="rect">
            <a:avLst/>
          </a:prstGeom>
          <a:noFill/>
          <a:ln w="57150" cmpd="sng">
            <a:solidFill>
              <a:srgbClr val="0066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th-TH" sz="2800">
              <a:solidFill>
                <a:prstClr val="white"/>
              </a:solidFill>
            </a:endParaRPr>
          </a:p>
        </p:txBody>
      </p:sp>
      <p:sp>
        <p:nvSpPr>
          <p:cNvPr id="8" name="Rectangle 7"/>
          <p:cNvSpPr/>
          <p:nvPr/>
        </p:nvSpPr>
        <p:spPr>
          <a:xfrm>
            <a:off x="228600" y="4729144"/>
            <a:ext cx="4635238" cy="457200"/>
          </a:xfrm>
          <a:prstGeom prst="rect">
            <a:avLst/>
          </a:prstGeom>
          <a:noFill/>
          <a:ln w="57150" cmpd="sng">
            <a:solidFill>
              <a:srgbClr val="0066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th-TH" sz="2800">
              <a:solidFill>
                <a:prstClr val="white"/>
              </a:solidFill>
            </a:endParaRPr>
          </a:p>
        </p:txBody>
      </p:sp>
      <p:pic>
        <p:nvPicPr>
          <p:cNvPr id="12" name="Picture 3" descr="D:\127 Samitti Ch\SPENT\logo Spent B.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15416"/>
          <a:stretch/>
        </p:blipFill>
        <p:spPr bwMode="auto">
          <a:xfrm>
            <a:off x="4188857" y="76201"/>
            <a:ext cx="1431024" cy="103653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3" descr="D:\127 Samitti Ch\SPENT\logo Spent B.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15416"/>
          <a:stretch/>
        </p:blipFill>
        <p:spPr bwMode="auto">
          <a:xfrm>
            <a:off x="7075345" y="76201"/>
            <a:ext cx="1431024" cy="103653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3" descr="D:\127 Samitti Ch\SPENT\logo Spent B.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15416"/>
          <a:stretch/>
        </p:blipFill>
        <p:spPr bwMode="auto">
          <a:xfrm>
            <a:off x="1025190" y="76201"/>
            <a:ext cx="1431024" cy="1036535"/>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533400" y="6477020"/>
            <a:ext cx="8534400" cy="461665"/>
          </a:xfrm>
          <a:prstGeom prst="rect">
            <a:avLst/>
          </a:prstGeom>
          <a:noFill/>
        </p:spPr>
        <p:txBody>
          <a:bodyPr wrap="square" rtlCol="0">
            <a:spAutoFit/>
          </a:bodyPr>
          <a:lstStyle/>
          <a:p>
            <a:pPr algn="r"/>
            <a:r>
              <a:rPr lang="th-TH" sz="2400" b="1" dirty="0">
                <a:solidFill>
                  <a:prstClr val="black"/>
                </a:solidFill>
                <a:latin typeface="CordiaUPC" panose="020B0304020202020204" pitchFamily="34" charset="-34"/>
                <a:cs typeface="CordiaUPC" panose="020B0304020202020204" pitchFamily="34" charset="-34"/>
              </a:rPr>
              <a:t>สมาคมผู้ให้อาหารทางหลอดเลือดดำและทางเดินอาหารแห่งประเทศ</a:t>
            </a:r>
            <a:r>
              <a:rPr lang="th-TH" sz="2400" b="1" dirty="0" smtClean="0">
                <a:solidFill>
                  <a:prstClr val="black"/>
                </a:solidFill>
                <a:latin typeface="CordiaUPC" panose="020B0304020202020204" pitchFamily="34" charset="-34"/>
                <a:cs typeface="CordiaUPC" panose="020B0304020202020204" pitchFamily="34" charset="-34"/>
              </a:rPr>
              <a:t>ไทย </a:t>
            </a:r>
            <a:r>
              <a:rPr lang="en-US" sz="2400" b="1" dirty="0" smtClean="0">
                <a:solidFill>
                  <a:prstClr val="black"/>
                </a:solidFill>
                <a:latin typeface="CordiaUPC" panose="020B0304020202020204" pitchFamily="34" charset="-34"/>
                <a:cs typeface="CordiaUPC" panose="020B0304020202020204" pitchFamily="34" charset="-34"/>
              </a:rPr>
              <a:t>(SPENT)</a:t>
            </a:r>
            <a:endParaRPr lang="en-US" sz="2400" b="1" dirty="0">
              <a:solidFill>
                <a:prstClr val="black"/>
              </a:solidFill>
              <a:latin typeface="CordiaUPC" panose="020B0304020202020204" pitchFamily="34" charset="-34"/>
              <a:cs typeface="CordiaUPC" panose="020B0304020202020204" pitchFamily="34" charset="-34"/>
            </a:endParaRPr>
          </a:p>
        </p:txBody>
      </p:sp>
      <p:sp>
        <p:nvSpPr>
          <p:cNvPr id="3" name="Rectangle 2"/>
          <p:cNvSpPr/>
          <p:nvPr/>
        </p:nvSpPr>
        <p:spPr>
          <a:xfrm>
            <a:off x="5791210" y="1187032"/>
            <a:ext cx="2715169" cy="535088"/>
          </a:xfrm>
          <a:custGeom>
            <a:avLst/>
            <a:gdLst>
              <a:gd name="connsiteX0" fmla="*/ 0 w 2593249"/>
              <a:gd name="connsiteY0" fmla="*/ 0 h 535088"/>
              <a:gd name="connsiteX1" fmla="*/ 2593249 w 2593249"/>
              <a:gd name="connsiteY1" fmla="*/ 0 h 535088"/>
              <a:gd name="connsiteX2" fmla="*/ 2593249 w 2593249"/>
              <a:gd name="connsiteY2" fmla="*/ 535088 h 535088"/>
              <a:gd name="connsiteX3" fmla="*/ 0 w 2593249"/>
              <a:gd name="connsiteY3" fmla="*/ 535088 h 535088"/>
              <a:gd name="connsiteX4" fmla="*/ 0 w 2593249"/>
              <a:gd name="connsiteY4" fmla="*/ 0 h 535088"/>
              <a:gd name="connsiteX0" fmla="*/ 121920 w 2593249"/>
              <a:gd name="connsiteY0" fmla="*/ 0 h 535088"/>
              <a:gd name="connsiteX1" fmla="*/ 2593249 w 2593249"/>
              <a:gd name="connsiteY1" fmla="*/ 0 h 535088"/>
              <a:gd name="connsiteX2" fmla="*/ 2593249 w 2593249"/>
              <a:gd name="connsiteY2" fmla="*/ 535088 h 535088"/>
              <a:gd name="connsiteX3" fmla="*/ 0 w 2593249"/>
              <a:gd name="connsiteY3" fmla="*/ 535088 h 535088"/>
              <a:gd name="connsiteX4" fmla="*/ 121920 w 2593249"/>
              <a:gd name="connsiteY4" fmla="*/ 0 h 5350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3249" h="535088">
                <a:moveTo>
                  <a:pt x="121920" y="0"/>
                </a:moveTo>
                <a:lnTo>
                  <a:pt x="2593249" y="0"/>
                </a:lnTo>
                <a:lnTo>
                  <a:pt x="2593249" y="535088"/>
                </a:lnTo>
                <a:lnTo>
                  <a:pt x="0" y="535088"/>
                </a:lnTo>
                <a:lnTo>
                  <a:pt x="12192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2800">
              <a:solidFill>
                <a:prstClr val="white"/>
              </a:solidFill>
            </a:endParaRPr>
          </a:p>
        </p:txBody>
      </p:sp>
      <p:sp>
        <p:nvSpPr>
          <p:cNvPr id="15" name="TextBox 14"/>
          <p:cNvSpPr txBox="1"/>
          <p:nvPr/>
        </p:nvSpPr>
        <p:spPr>
          <a:xfrm>
            <a:off x="6019800" y="1091645"/>
            <a:ext cx="2286000" cy="584775"/>
          </a:xfrm>
          <a:prstGeom prst="rect">
            <a:avLst/>
          </a:prstGeom>
          <a:noFill/>
        </p:spPr>
        <p:txBody>
          <a:bodyPr wrap="square" rtlCol="0">
            <a:spAutoFit/>
          </a:bodyPr>
          <a:lstStyle/>
          <a:p>
            <a:pPr fontAlgn="base">
              <a:spcBef>
                <a:spcPct val="0"/>
              </a:spcBef>
              <a:spcAft>
                <a:spcPct val="0"/>
              </a:spcAft>
            </a:pPr>
            <a:r>
              <a:rPr lang="en-US" sz="3200" b="1" dirty="0" smtClean="0">
                <a:solidFill>
                  <a:srgbClr val="3333CC"/>
                </a:solidFill>
                <a:cs typeface="Angsana New" pitchFamily="18" charset="-34"/>
              </a:rPr>
              <a:t>(screening)</a:t>
            </a:r>
            <a:endParaRPr lang="en-US" sz="3200" b="1" dirty="0">
              <a:solidFill>
                <a:srgbClr val="3333CC"/>
              </a:solidFill>
              <a:cs typeface="Angsana New" pitchFamily="18" charset="-34"/>
            </a:endParaRPr>
          </a:p>
        </p:txBody>
      </p:sp>
      <p:sp>
        <p:nvSpPr>
          <p:cNvPr id="16" name="Title 3"/>
          <p:cNvSpPr txBox="1">
            <a:spLocks/>
          </p:cNvSpPr>
          <p:nvPr/>
        </p:nvSpPr>
        <p:spPr>
          <a:xfrm>
            <a:off x="61452" y="5605444"/>
            <a:ext cx="9082548" cy="838200"/>
          </a:xfrm>
          <a:prstGeom prst="rect">
            <a:avLst/>
          </a:prstGeom>
          <a:solidFill>
            <a:srgbClr val="002060"/>
          </a:solidFill>
          <a:ln w="28575">
            <a:noFill/>
          </a:ln>
        </p:spPr>
        <p:txBody>
          <a:bodyPr vert="horz" lIns="91440" rIns="45720" rtlCol="0" anchor="ctr">
            <a:noAutofit/>
            <a:scene3d>
              <a:camera prst="orthographicFront"/>
              <a:lightRig rig="threePt" dir="t">
                <a:rot lat="0" lon="0" rev="4800000"/>
              </a:lightRig>
            </a:scene3d>
            <a:sp3d prstMaterial="matte">
              <a:bevelT w="50800" h="10160"/>
            </a:sp3d>
          </a:bodyPr>
          <a:lstStyle>
            <a:lvl1pPr algn="l" rtl="0" eaLnBrk="0" fontAlgn="base" hangingPunct="0">
              <a:spcBef>
                <a:spcPct val="0"/>
              </a:spcBef>
              <a:spcAft>
                <a:spcPct val="0"/>
              </a:spcAft>
              <a:defRPr sz="4500" b="1" kern="1200">
                <a:solidFill>
                  <a:srgbClr val="FFFF00"/>
                </a:solidFill>
                <a:latin typeface="+mj-lt"/>
                <a:ea typeface="+mj-ea"/>
                <a:cs typeface="+mj-cs"/>
              </a:defRPr>
            </a:lvl1pPr>
            <a:lvl2pPr algn="l" rtl="0" eaLnBrk="0" fontAlgn="base" hangingPunct="0">
              <a:spcBef>
                <a:spcPct val="0"/>
              </a:spcBef>
              <a:spcAft>
                <a:spcPct val="0"/>
              </a:spcAft>
              <a:defRPr sz="4500" b="1">
                <a:solidFill>
                  <a:srgbClr val="FFFF00"/>
                </a:solidFill>
                <a:latin typeface="Calibri" pitchFamily="34" charset="0"/>
                <a:cs typeface="Angsana New" pitchFamily="18" charset="-34"/>
              </a:defRPr>
            </a:lvl2pPr>
            <a:lvl3pPr algn="l" rtl="0" eaLnBrk="0" fontAlgn="base" hangingPunct="0">
              <a:spcBef>
                <a:spcPct val="0"/>
              </a:spcBef>
              <a:spcAft>
                <a:spcPct val="0"/>
              </a:spcAft>
              <a:defRPr sz="4500" b="1">
                <a:solidFill>
                  <a:srgbClr val="FFFF00"/>
                </a:solidFill>
                <a:latin typeface="Calibri" pitchFamily="34" charset="0"/>
                <a:cs typeface="Angsana New" pitchFamily="18" charset="-34"/>
              </a:defRPr>
            </a:lvl3pPr>
            <a:lvl4pPr algn="l" rtl="0" eaLnBrk="0" fontAlgn="base" hangingPunct="0">
              <a:spcBef>
                <a:spcPct val="0"/>
              </a:spcBef>
              <a:spcAft>
                <a:spcPct val="0"/>
              </a:spcAft>
              <a:defRPr sz="4500" b="1">
                <a:solidFill>
                  <a:srgbClr val="FFFF00"/>
                </a:solidFill>
                <a:latin typeface="Calibri" pitchFamily="34" charset="0"/>
                <a:cs typeface="Angsana New" pitchFamily="18" charset="-34"/>
              </a:defRPr>
            </a:lvl4pPr>
            <a:lvl5pPr algn="l" rtl="0" eaLnBrk="0" fontAlgn="base" hangingPunct="0">
              <a:spcBef>
                <a:spcPct val="0"/>
              </a:spcBef>
              <a:spcAft>
                <a:spcPct val="0"/>
              </a:spcAft>
              <a:defRPr sz="4500" b="1">
                <a:solidFill>
                  <a:srgbClr val="FFFF00"/>
                </a:solidFill>
                <a:latin typeface="Calibri" pitchFamily="34" charset="0"/>
                <a:cs typeface="Angsana New" pitchFamily="18" charset="-34"/>
              </a:defRPr>
            </a:lvl5pPr>
            <a:lvl6pPr marL="457200" algn="l" rtl="0" fontAlgn="base">
              <a:spcBef>
                <a:spcPct val="0"/>
              </a:spcBef>
              <a:spcAft>
                <a:spcPct val="0"/>
              </a:spcAft>
              <a:defRPr sz="4500" b="1">
                <a:solidFill>
                  <a:srgbClr val="FFFF00"/>
                </a:solidFill>
                <a:latin typeface="Calibri" pitchFamily="34" charset="0"/>
                <a:cs typeface="Angsana New" pitchFamily="18" charset="-34"/>
              </a:defRPr>
            </a:lvl6pPr>
            <a:lvl7pPr marL="914400" algn="l" rtl="0" fontAlgn="base">
              <a:spcBef>
                <a:spcPct val="0"/>
              </a:spcBef>
              <a:spcAft>
                <a:spcPct val="0"/>
              </a:spcAft>
              <a:defRPr sz="4500" b="1">
                <a:solidFill>
                  <a:srgbClr val="FFFF00"/>
                </a:solidFill>
                <a:latin typeface="Calibri" pitchFamily="34" charset="0"/>
                <a:cs typeface="Angsana New" pitchFamily="18" charset="-34"/>
              </a:defRPr>
            </a:lvl7pPr>
            <a:lvl8pPr marL="1371600" algn="l" rtl="0" fontAlgn="base">
              <a:spcBef>
                <a:spcPct val="0"/>
              </a:spcBef>
              <a:spcAft>
                <a:spcPct val="0"/>
              </a:spcAft>
              <a:defRPr sz="4500" b="1">
                <a:solidFill>
                  <a:srgbClr val="FFFF00"/>
                </a:solidFill>
                <a:latin typeface="Calibri" pitchFamily="34" charset="0"/>
                <a:cs typeface="Angsana New" pitchFamily="18" charset="-34"/>
              </a:defRPr>
            </a:lvl8pPr>
            <a:lvl9pPr marL="1828800" algn="l" rtl="0" fontAlgn="base">
              <a:spcBef>
                <a:spcPct val="0"/>
              </a:spcBef>
              <a:spcAft>
                <a:spcPct val="0"/>
              </a:spcAft>
              <a:defRPr sz="4500" b="1">
                <a:solidFill>
                  <a:srgbClr val="FFFF00"/>
                </a:solidFill>
                <a:latin typeface="Calibri" pitchFamily="34" charset="0"/>
                <a:cs typeface="Angsana New" pitchFamily="18" charset="-34"/>
              </a:defRPr>
            </a:lvl9pPr>
            <a:extLst/>
          </a:lstStyle>
          <a:p>
            <a:pPr algn="ctr" eaLnBrk="1" fontAlgn="auto" hangingPunct="1">
              <a:spcAft>
                <a:spcPts val="0"/>
              </a:spcAft>
              <a:defRPr/>
            </a:pPr>
            <a:r>
              <a:rPr lang="th-TH" sz="4000" dirty="0" smtClean="0">
                <a:effectLst>
                  <a:outerShdw blurRad="38100" dist="38100" dir="2700000" algn="tl">
                    <a:srgbClr val="000000">
                      <a:alpha val="43137"/>
                    </a:srgbClr>
                  </a:outerShdw>
                </a:effectLst>
                <a:latin typeface="CordiaUPC" panose="020B0304020202020204" pitchFamily="34" charset="-34"/>
                <a:cs typeface="CordiaUPC" panose="020B0304020202020204" pitchFamily="34" charset="-34"/>
              </a:rPr>
              <a:t>ถ้าตอบ</a:t>
            </a:r>
            <a:r>
              <a:rPr lang="en-US" sz="4000" dirty="0" smtClean="0">
                <a:effectLst>
                  <a:outerShdw blurRad="38100" dist="38100" dir="2700000" algn="tl">
                    <a:srgbClr val="000000">
                      <a:alpha val="43137"/>
                    </a:srgbClr>
                  </a:outerShdw>
                </a:effectLst>
                <a:latin typeface="CordiaUPC" panose="020B0304020202020204" pitchFamily="34" charset="-34"/>
                <a:cs typeface="CordiaUPC" panose="020B0304020202020204" pitchFamily="34" charset="-34"/>
              </a:rPr>
              <a:t> “</a:t>
            </a:r>
            <a:r>
              <a:rPr lang="th-TH" sz="4000" dirty="0" smtClean="0">
                <a:effectLst>
                  <a:outerShdw blurRad="38100" dist="38100" dir="2700000" algn="tl">
                    <a:srgbClr val="000000">
                      <a:alpha val="43137"/>
                    </a:srgbClr>
                  </a:outerShdw>
                </a:effectLst>
                <a:latin typeface="CordiaUPC" panose="020B0304020202020204" pitchFamily="34" charset="-34"/>
                <a:cs typeface="CordiaUPC" panose="020B0304020202020204" pitchFamily="34" charset="-34"/>
              </a:rPr>
              <a:t>ใช่</a:t>
            </a:r>
            <a:r>
              <a:rPr lang="en-US" sz="4000" dirty="0" smtClean="0">
                <a:effectLst>
                  <a:outerShdw blurRad="38100" dist="38100" dir="2700000" algn="tl">
                    <a:srgbClr val="000000">
                      <a:alpha val="43137"/>
                    </a:srgbClr>
                  </a:outerShdw>
                </a:effectLst>
                <a:latin typeface="CordiaUPC" panose="020B0304020202020204" pitchFamily="34" charset="-34"/>
                <a:cs typeface="CordiaUPC" panose="020B0304020202020204" pitchFamily="34" charset="-34"/>
              </a:rPr>
              <a:t>” </a:t>
            </a:r>
            <a:r>
              <a:rPr lang="th-TH" sz="4000" dirty="0" smtClean="0">
                <a:effectLst>
                  <a:outerShdw blurRad="38100" dist="38100" dir="2700000" algn="tl">
                    <a:srgbClr val="000000">
                      <a:alpha val="43137"/>
                    </a:srgbClr>
                  </a:outerShdw>
                </a:effectLst>
                <a:latin typeface="CordiaUPC" panose="020B0304020202020204" pitchFamily="34" charset="-34"/>
                <a:cs typeface="CordiaUPC" panose="020B0304020202020204" pitchFamily="34" charset="-34"/>
              </a:rPr>
              <a:t>อย่างน้อย </a:t>
            </a:r>
            <a:r>
              <a:rPr lang="en-US" sz="4000" dirty="0" smtClean="0">
                <a:effectLst>
                  <a:outerShdw blurRad="38100" dist="38100" dir="2700000" algn="tl">
                    <a:srgbClr val="000000">
                      <a:alpha val="43137"/>
                    </a:srgbClr>
                  </a:outerShdw>
                </a:effectLst>
                <a:latin typeface="CordiaUPC" panose="020B0304020202020204" pitchFamily="34" charset="-34"/>
                <a:cs typeface="CordiaUPC" panose="020B0304020202020204" pitchFamily="34" charset="-34"/>
              </a:rPr>
              <a:t>2 </a:t>
            </a:r>
            <a:r>
              <a:rPr lang="th-TH" sz="4000" dirty="0" smtClean="0">
                <a:effectLst>
                  <a:outerShdw blurRad="38100" dist="38100" dir="2700000" algn="tl">
                    <a:srgbClr val="000000">
                      <a:alpha val="43137"/>
                    </a:srgbClr>
                  </a:outerShdw>
                </a:effectLst>
                <a:latin typeface="CordiaUPC" panose="020B0304020202020204" pitchFamily="34" charset="-34"/>
                <a:cs typeface="CordiaUPC" panose="020B0304020202020204" pitchFamily="34" charset="-34"/>
              </a:rPr>
              <a:t>ข้อ </a:t>
            </a:r>
            <a:r>
              <a:rPr lang="en-US" sz="2800" dirty="0" smtClean="0">
                <a:effectLst>
                  <a:outerShdw blurRad="38100" dist="38100" dir="2700000" algn="tl">
                    <a:srgbClr val="000000">
                      <a:alpha val="43137"/>
                    </a:srgbClr>
                  </a:outerShdw>
                </a:effectLst>
                <a:latin typeface="CordiaUPC" panose="020B0304020202020204" pitchFamily="34" charset="-34"/>
                <a:cs typeface="CordiaUPC" panose="020B0304020202020204" pitchFamily="34" charset="-34"/>
                <a:sym typeface="Wingdings" panose="05000000000000000000" pitchFamily="2" charset="2"/>
              </a:rPr>
              <a:t></a:t>
            </a:r>
            <a:r>
              <a:rPr lang="en-US" sz="4000" dirty="0" smtClean="0">
                <a:effectLst>
                  <a:outerShdw blurRad="38100" dist="38100" dir="2700000" algn="tl">
                    <a:srgbClr val="000000">
                      <a:alpha val="43137"/>
                    </a:srgbClr>
                  </a:outerShdw>
                </a:effectLst>
                <a:latin typeface="CordiaUPC" panose="020B0304020202020204" pitchFamily="34" charset="-34"/>
                <a:cs typeface="CordiaUPC" panose="020B0304020202020204" pitchFamily="34" charset="-34"/>
              </a:rPr>
              <a:t> </a:t>
            </a:r>
            <a:r>
              <a:rPr lang="th-TH" sz="4000" dirty="0" smtClean="0">
                <a:effectLst>
                  <a:outerShdw blurRad="38100" dist="38100" dir="2700000" algn="tl">
                    <a:srgbClr val="000000">
                      <a:alpha val="43137"/>
                    </a:srgbClr>
                  </a:outerShdw>
                </a:effectLst>
                <a:latin typeface="CordiaUPC" panose="020B0304020202020204" pitchFamily="34" charset="-34"/>
                <a:cs typeface="CordiaUPC" panose="020B0304020202020204" pitchFamily="34" charset="-34"/>
              </a:rPr>
              <a:t>ประเมินทางโภชนาการต่อ</a:t>
            </a:r>
            <a:endParaRPr lang="en-US" sz="4000" dirty="0">
              <a:effectLst>
                <a:outerShdw blurRad="38100" dist="38100" dir="2700000" algn="tl">
                  <a:srgbClr val="000000">
                    <a:alpha val="43137"/>
                  </a:srgbClr>
                </a:outerShdw>
              </a:effectLst>
              <a:latin typeface="CordiaUPC" panose="020B0304020202020204" pitchFamily="34" charset="-34"/>
              <a:cs typeface="CordiaUPC" panose="020B0304020202020204" pitchFamily="34" charset="-34"/>
            </a:endParaRPr>
          </a:p>
        </p:txBody>
      </p:sp>
      <p:sp>
        <p:nvSpPr>
          <p:cNvPr id="4" name="TextBox 3"/>
          <p:cNvSpPr txBox="1"/>
          <p:nvPr/>
        </p:nvSpPr>
        <p:spPr>
          <a:xfrm>
            <a:off x="8458210" y="4016516"/>
            <a:ext cx="637631" cy="769441"/>
          </a:xfrm>
          <a:prstGeom prst="rect">
            <a:avLst/>
          </a:prstGeom>
          <a:noFill/>
        </p:spPr>
        <p:txBody>
          <a:bodyPr wrap="square" rtlCol="0">
            <a:spAutoFit/>
          </a:bodyPr>
          <a:lstStyle/>
          <a:p>
            <a:pPr fontAlgn="base">
              <a:spcBef>
                <a:spcPct val="0"/>
              </a:spcBef>
              <a:spcAft>
                <a:spcPct val="0"/>
              </a:spcAft>
            </a:pPr>
            <a:r>
              <a:rPr lang="en-US" sz="4400" b="1" dirty="0">
                <a:solidFill>
                  <a:srgbClr val="008000"/>
                </a:solidFill>
                <a:latin typeface="Arial" pitchFamily="34" charset="0"/>
                <a:cs typeface="Angsana New" pitchFamily="18" charset="-34"/>
              </a:rPr>
              <a:t>?</a:t>
            </a:r>
          </a:p>
        </p:txBody>
      </p:sp>
    </p:spTree>
    <p:extLst>
      <p:ext uri="{BB962C8B-B14F-4D97-AF65-F5344CB8AC3E}">
        <p14:creationId xmlns:p14="http://schemas.microsoft.com/office/powerpoint/2010/main" val="150590887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59498" cy="624548"/>
          </a:xfrm>
          <a:solidFill>
            <a:srgbClr val="FFC000"/>
          </a:solidFill>
        </p:spPr>
        <p:txBody>
          <a:bodyPr>
            <a:noAutofit/>
          </a:bodyPr>
          <a:lstStyle/>
          <a:p>
            <a:pPr algn="ctr"/>
            <a:r>
              <a:rPr lang="en-US" sz="3800" b="1" dirty="0" smtClean="0">
                <a:solidFill>
                  <a:srgbClr val="000099"/>
                </a:solidFill>
                <a:effectLst>
                  <a:outerShdw blurRad="38100" dist="38100" dir="2700000" algn="tl">
                    <a:srgbClr val="000000">
                      <a:alpha val="43137"/>
                    </a:srgbClr>
                  </a:outerShdw>
                </a:effectLst>
              </a:rPr>
              <a:t>Algorithm for Delivery of </a:t>
            </a:r>
            <a:r>
              <a:rPr lang="en-US" sz="3800" b="1" smtClean="0">
                <a:solidFill>
                  <a:srgbClr val="000099"/>
                </a:solidFill>
                <a:effectLst>
                  <a:outerShdw blurRad="38100" dist="38100" dir="2700000" algn="tl">
                    <a:srgbClr val="000000">
                      <a:alpha val="43137"/>
                    </a:srgbClr>
                  </a:outerShdw>
                </a:effectLst>
              </a:rPr>
              <a:t>Nutrition Therapy</a:t>
            </a:r>
            <a:endParaRPr lang="en-US" sz="3800" b="1" dirty="0">
              <a:solidFill>
                <a:srgbClr val="000099"/>
              </a:solidFill>
              <a:effectLst>
                <a:outerShdw blurRad="38100" dist="38100" dir="2700000" algn="tl">
                  <a:srgbClr val="000000">
                    <a:alpha val="43137"/>
                  </a:srgbClr>
                </a:outerShdw>
              </a:effectLst>
            </a:endParaRPr>
          </a:p>
        </p:txBody>
      </p:sp>
      <p:sp>
        <p:nvSpPr>
          <p:cNvPr id="15" name="Slide Number Placeholder 14"/>
          <p:cNvSpPr>
            <a:spLocks noGrp="1"/>
          </p:cNvSpPr>
          <p:nvPr>
            <p:ph type="sldNum" sz="quarter" idx="12"/>
          </p:nvPr>
        </p:nvSpPr>
        <p:spPr>
          <a:xfrm>
            <a:off x="6553200" y="6124621"/>
            <a:ext cx="2133600" cy="365125"/>
          </a:xfrm>
        </p:spPr>
        <p:txBody>
          <a:bodyPr/>
          <a:lstStyle/>
          <a:p>
            <a:fld id="{3F7EC1BB-3B74-414E-AEF6-730223DEF44C}" type="slidenum">
              <a:rPr lang="en-US" smtClean="0">
                <a:solidFill>
                  <a:srgbClr val="646B86">
                    <a:shade val="50000"/>
                  </a:srgbClr>
                </a:solidFill>
              </a:rPr>
              <a:pPr/>
              <a:t>11</a:t>
            </a:fld>
            <a:endParaRPr lang="en-US">
              <a:solidFill>
                <a:srgbClr val="646B86">
                  <a:shade val="50000"/>
                </a:srgbClr>
              </a:solidFill>
            </a:endParaRPr>
          </a:p>
        </p:txBody>
      </p:sp>
      <p:sp>
        <p:nvSpPr>
          <p:cNvPr id="4" name="TextBox 3"/>
          <p:cNvSpPr txBox="1"/>
          <p:nvPr/>
        </p:nvSpPr>
        <p:spPr>
          <a:xfrm>
            <a:off x="2971800" y="682652"/>
            <a:ext cx="2667000" cy="523220"/>
          </a:xfrm>
          <a:prstGeom prst="rect">
            <a:avLst/>
          </a:prstGeom>
          <a:solidFill>
            <a:schemeClr val="accent4">
              <a:lumMod val="50000"/>
            </a:schemeClr>
          </a:solidFill>
        </p:spPr>
        <p:txBody>
          <a:bodyPr wrap="square" rtlCol="0">
            <a:spAutoFit/>
          </a:bodyPr>
          <a:lstStyle/>
          <a:p>
            <a:pPr algn="ctr"/>
            <a:r>
              <a:rPr lang="en-US" sz="2800" b="1" dirty="0" smtClean="0">
                <a:solidFill>
                  <a:prstClr val="white"/>
                </a:solidFill>
              </a:rPr>
              <a:t>Nutrition Screen</a:t>
            </a:r>
            <a:endParaRPr lang="en-US" sz="2800" b="1" dirty="0">
              <a:solidFill>
                <a:prstClr val="white"/>
              </a:solidFill>
            </a:endParaRPr>
          </a:p>
        </p:txBody>
      </p:sp>
      <p:sp>
        <p:nvSpPr>
          <p:cNvPr id="5" name="TextBox 4"/>
          <p:cNvSpPr txBox="1"/>
          <p:nvPr/>
        </p:nvSpPr>
        <p:spPr>
          <a:xfrm>
            <a:off x="4328160" y="1252628"/>
            <a:ext cx="2438400" cy="707886"/>
          </a:xfrm>
          <a:prstGeom prst="rect">
            <a:avLst/>
          </a:prstGeom>
          <a:noFill/>
        </p:spPr>
        <p:txBody>
          <a:bodyPr wrap="square" rtlCol="0">
            <a:spAutoFit/>
          </a:bodyPr>
          <a:lstStyle/>
          <a:p>
            <a:pPr algn="ctr"/>
            <a:r>
              <a:rPr lang="en-US" sz="2000" b="1" dirty="0" smtClean="0">
                <a:solidFill>
                  <a:prstClr val="black"/>
                </a:solidFill>
              </a:rPr>
              <a:t>Risk or Presence </a:t>
            </a:r>
            <a:br>
              <a:rPr lang="en-US" sz="2000" b="1" dirty="0" smtClean="0">
                <a:solidFill>
                  <a:prstClr val="black"/>
                </a:solidFill>
              </a:rPr>
            </a:br>
            <a:r>
              <a:rPr lang="en-US" sz="2000" b="1" dirty="0" smtClean="0">
                <a:solidFill>
                  <a:prstClr val="black"/>
                </a:solidFill>
              </a:rPr>
              <a:t>of Malnutrition??</a:t>
            </a:r>
            <a:endParaRPr lang="en-US" sz="2000" b="1" dirty="0">
              <a:solidFill>
                <a:prstClr val="black"/>
              </a:solidFill>
            </a:endParaRPr>
          </a:p>
        </p:txBody>
      </p:sp>
      <p:sp>
        <p:nvSpPr>
          <p:cNvPr id="6" name="TextBox 5"/>
          <p:cNvSpPr txBox="1"/>
          <p:nvPr/>
        </p:nvSpPr>
        <p:spPr>
          <a:xfrm>
            <a:off x="1295400" y="2415289"/>
            <a:ext cx="2057400" cy="523220"/>
          </a:xfrm>
          <a:prstGeom prst="rect">
            <a:avLst/>
          </a:prstGeom>
          <a:solidFill>
            <a:schemeClr val="accent1">
              <a:lumMod val="40000"/>
              <a:lumOff val="60000"/>
            </a:schemeClr>
          </a:solidFill>
        </p:spPr>
        <p:txBody>
          <a:bodyPr wrap="square" rtlCol="0">
            <a:spAutoFit/>
          </a:bodyPr>
          <a:lstStyle/>
          <a:p>
            <a:pPr algn="ctr"/>
            <a:r>
              <a:rPr lang="en-US" sz="2800" b="1" dirty="0" smtClean="0">
                <a:solidFill>
                  <a:srgbClr val="002060"/>
                </a:solidFill>
                <a:effectLst>
                  <a:outerShdw blurRad="38100" dist="38100" dir="2700000" algn="tl">
                    <a:srgbClr val="000000">
                      <a:alpha val="43137"/>
                    </a:srgbClr>
                  </a:outerShdw>
                </a:effectLst>
              </a:rPr>
              <a:t>Not-at-Risk</a:t>
            </a:r>
            <a:endParaRPr lang="en-US" sz="2800" b="1" dirty="0">
              <a:solidFill>
                <a:srgbClr val="002060"/>
              </a:solidFill>
              <a:effectLst>
                <a:outerShdw blurRad="38100" dist="38100" dir="2700000" algn="tl">
                  <a:srgbClr val="000000">
                    <a:alpha val="43137"/>
                  </a:srgbClr>
                </a:outerShdw>
              </a:effectLst>
            </a:endParaRPr>
          </a:p>
        </p:txBody>
      </p:sp>
      <p:sp>
        <p:nvSpPr>
          <p:cNvPr id="7" name="TextBox 6"/>
          <p:cNvSpPr txBox="1"/>
          <p:nvPr/>
        </p:nvSpPr>
        <p:spPr>
          <a:xfrm>
            <a:off x="762000" y="3561881"/>
            <a:ext cx="3048000" cy="1815882"/>
          </a:xfrm>
          <a:prstGeom prst="rect">
            <a:avLst/>
          </a:prstGeom>
          <a:noFill/>
          <a:ln w="50800">
            <a:solidFill>
              <a:srgbClr val="92D050"/>
            </a:solidFill>
          </a:ln>
        </p:spPr>
        <p:txBody>
          <a:bodyPr wrap="square" rtlCol="0">
            <a:spAutoFit/>
          </a:bodyPr>
          <a:lstStyle/>
          <a:p>
            <a:r>
              <a:rPr lang="en-US" sz="2400" b="1" dirty="0" smtClean="0">
                <a:solidFill>
                  <a:prstClr val="black"/>
                </a:solidFill>
              </a:rPr>
              <a:t>Rescreen</a:t>
            </a:r>
            <a:r>
              <a:rPr lang="en-US" sz="2000" dirty="0" smtClean="0">
                <a:solidFill>
                  <a:prstClr val="black"/>
                </a:solidFill>
              </a:rPr>
              <a:t> at:</a:t>
            </a:r>
          </a:p>
          <a:p>
            <a:pPr marL="285750" indent="-285750">
              <a:buFont typeface="Arial" pitchFamily="34" charset="0"/>
              <a:buChar char="•"/>
            </a:pPr>
            <a:r>
              <a:rPr lang="en-US" sz="2200" dirty="0" smtClean="0">
                <a:solidFill>
                  <a:prstClr val="black"/>
                </a:solidFill>
              </a:rPr>
              <a:t>Regularly specified intervals or</a:t>
            </a:r>
          </a:p>
          <a:p>
            <a:pPr marL="285750" indent="-285750">
              <a:buFont typeface="Arial" pitchFamily="34" charset="0"/>
              <a:buChar char="•"/>
            </a:pPr>
            <a:r>
              <a:rPr lang="en-US" sz="2200" dirty="0" smtClean="0">
                <a:solidFill>
                  <a:prstClr val="black"/>
                </a:solidFill>
              </a:rPr>
              <a:t>When nutritional/</a:t>
            </a:r>
            <a:br>
              <a:rPr lang="en-US" sz="2200" dirty="0" smtClean="0">
                <a:solidFill>
                  <a:prstClr val="black"/>
                </a:solidFill>
              </a:rPr>
            </a:br>
            <a:r>
              <a:rPr lang="en-US" sz="2200" dirty="0" smtClean="0">
                <a:solidFill>
                  <a:prstClr val="black"/>
                </a:solidFill>
              </a:rPr>
              <a:t>clinical status changes</a:t>
            </a:r>
            <a:endParaRPr lang="en-US" sz="2200" dirty="0">
              <a:solidFill>
                <a:prstClr val="black"/>
              </a:solidFill>
            </a:endParaRPr>
          </a:p>
        </p:txBody>
      </p:sp>
      <p:sp>
        <p:nvSpPr>
          <p:cNvPr id="8" name="TextBox 7"/>
          <p:cNvSpPr txBox="1"/>
          <p:nvPr/>
        </p:nvSpPr>
        <p:spPr>
          <a:xfrm>
            <a:off x="3886200" y="2399791"/>
            <a:ext cx="3924300" cy="523220"/>
          </a:xfrm>
          <a:prstGeom prst="rect">
            <a:avLst/>
          </a:prstGeom>
          <a:solidFill>
            <a:schemeClr val="accent1">
              <a:lumMod val="40000"/>
              <a:lumOff val="60000"/>
            </a:schemeClr>
          </a:solidFill>
        </p:spPr>
        <p:txBody>
          <a:bodyPr wrap="square" rtlCol="0">
            <a:spAutoFit/>
          </a:bodyPr>
          <a:lstStyle/>
          <a:p>
            <a:pPr algn="ctr"/>
            <a:r>
              <a:rPr lang="en-US" sz="2800" b="1" dirty="0" smtClean="0">
                <a:solidFill>
                  <a:srgbClr val="002060"/>
                </a:solidFill>
                <a:effectLst>
                  <a:outerShdw blurRad="38100" dist="38100" dir="2700000" algn="tl">
                    <a:srgbClr val="000000">
                      <a:alpha val="43137"/>
                    </a:srgbClr>
                  </a:outerShdw>
                </a:effectLst>
              </a:rPr>
              <a:t>At-Risk </a:t>
            </a:r>
            <a:r>
              <a:rPr lang="en-US" sz="2800" b="1" i="1" u="sng" dirty="0" smtClean="0">
                <a:solidFill>
                  <a:srgbClr val="002060"/>
                </a:solidFill>
              </a:rPr>
              <a:t>or</a:t>
            </a:r>
            <a:r>
              <a:rPr lang="en-US" sz="2800" b="1" dirty="0" smtClean="0">
                <a:solidFill>
                  <a:srgbClr val="002060"/>
                </a:solidFill>
                <a:effectLst>
                  <a:outerShdw blurRad="38100" dist="38100" dir="2700000" algn="tl">
                    <a:srgbClr val="000000">
                      <a:alpha val="43137"/>
                    </a:srgbClr>
                  </a:outerShdw>
                </a:effectLst>
              </a:rPr>
              <a:t> Malnourished</a:t>
            </a:r>
            <a:endParaRPr lang="en-US" sz="2800" b="1" dirty="0">
              <a:solidFill>
                <a:srgbClr val="002060"/>
              </a:solidFill>
              <a:effectLst>
                <a:outerShdw blurRad="38100" dist="38100" dir="2700000" algn="tl">
                  <a:srgbClr val="000000">
                    <a:alpha val="43137"/>
                  </a:srgbClr>
                </a:outerShdw>
              </a:effectLst>
            </a:endParaRPr>
          </a:p>
        </p:txBody>
      </p:sp>
      <p:sp>
        <p:nvSpPr>
          <p:cNvPr id="9" name="TextBox 8"/>
          <p:cNvSpPr txBox="1"/>
          <p:nvPr/>
        </p:nvSpPr>
        <p:spPr>
          <a:xfrm>
            <a:off x="4191000" y="3352800"/>
            <a:ext cx="3429000" cy="523220"/>
          </a:xfrm>
          <a:prstGeom prst="rect">
            <a:avLst/>
          </a:prstGeom>
          <a:solidFill>
            <a:schemeClr val="accent4">
              <a:lumMod val="50000"/>
            </a:schemeClr>
          </a:solidFill>
        </p:spPr>
        <p:txBody>
          <a:bodyPr wrap="square" rtlCol="0">
            <a:spAutoFit/>
          </a:bodyPr>
          <a:lstStyle/>
          <a:p>
            <a:pPr algn="ctr"/>
            <a:r>
              <a:rPr lang="en-US" sz="2800" b="1" dirty="0" smtClean="0">
                <a:solidFill>
                  <a:prstClr val="white"/>
                </a:solidFill>
              </a:rPr>
              <a:t>Nutrition Assessment</a:t>
            </a:r>
            <a:endParaRPr lang="en-US" sz="2800" b="1" dirty="0">
              <a:solidFill>
                <a:prstClr val="white"/>
              </a:solidFill>
            </a:endParaRPr>
          </a:p>
        </p:txBody>
      </p:sp>
      <p:sp>
        <p:nvSpPr>
          <p:cNvPr id="10" name="TextBox 9"/>
          <p:cNvSpPr txBox="1"/>
          <p:nvPr/>
        </p:nvSpPr>
        <p:spPr>
          <a:xfrm>
            <a:off x="4008894" y="5154198"/>
            <a:ext cx="3733800" cy="461665"/>
          </a:xfrm>
          <a:prstGeom prst="rect">
            <a:avLst/>
          </a:prstGeom>
          <a:noFill/>
          <a:ln w="50800">
            <a:solidFill>
              <a:srgbClr val="92D050"/>
            </a:solidFill>
          </a:ln>
        </p:spPr>
        <p:txBody>
          <a:bodyPr wrap="square" rtlCol="0">
            <a:spAutoFit/>
          </a:bodyPr>
          <a:lstStyle/>
          <a:p>
            <a:r>
              <a:rPr lang="en-US" sz="2400" b="1" dirty="0" smtClean="0">
                <a:solidFill>
                  <a:prstClr val="black"/>
                </a:solidFill>
              </a:rPr>
              <a:t>Develop Nutrition Care Plan</a:t>
            </a:r>
            <a:endParaRPr lang="en-US" sz="2400" b="1" dirty="0">
              <a:solidFill>
                <a:prstClr val="black"/>
              </a:solidFill>
            </a:endParaRPr>
          </a:p>
        </p:txBody>
      </p:sp>
      <p:sp>
        <p:nvSpPr>
          <p:cNvPr id="11" name="TextBox 10"/>
          <p:cNvSpPr txBox="1"/>
          <p:nvPr/>
        </p:nvSpPr>
        <p:spPr>
          <a:xfrm>
            <a:off x="4800600" y="6015355"/>
            <a:ext cx="2209800" cy="461665"/>
          </a:xfrm>
          <a:prstGeom prst="rect">
            <a:avLst/>
          </a:prstGeom>
          <a:noFill/>
          <a:ln w="50800">
            <a:solidFill>
              <a:srgbClr val="92D050"/>
            </a:solidFill>
          </a:ln>
        </p:spPr>
        <p:txBody>
          <a:bodyPr wrap="square" rtlCol="0">
            <a:spAutoFit/>
          </a:bodyPr>
          <a:lstStyle/>
          <a:p>
            <a:pPr algn="ctr"/>
            <a:r>
              <a:rPr lang="en-US" sz="2400" b="1" dirty="0" smtClean="0">
                <a:solidFill>
                  <a:prstClr val="black"/>
                </a:solidFill>
              </a:rPr>
              <a:t>Reassessment</a:t>
            </a:r>
            <a:endParaRPr lang="en-US" sz="2400" b="1" dirty="0">
              <a:solidFill>
                <a:prstClr val="black"/>
              </a:solidFill>
            </a:endParaRPr>
          </a:p>
        </p:txBody>
      </p:sp>
      <p:sp>
        <p:nvSpPr>
          <p:cNvPr id="12" name="Down Arrow 11"/>
          <p:cNvSpPr/>
          <p:nvPr/>
        </p:nvSpPr>
        <p:spPr>
          <a:xfrm>
            <a:off x="7848600" y="3451093"/>
            <a:ext cx="1295400" cy="2641758"/>
          </a:xfrm>
          <a:prstGeom prst="downArrow">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lnSpc>
                <a:spcPct val="70000"/>
              </a:lnSpc>
            </a:pPr>
            <a:r>
              <a:rPr lang="en-US" sz="2800" b="1" dirty="0" smtClean="0">
                <a:solidFill>
                  <a:prstClr val="white"/>
                </a:solidFill>
              </a:rPr>
              <a:t>Nutrition Monitoring</a:t>
            </a:r>
            <a:endParaRPr lang="en-US" sz="2800" b="1" dirty="0">
              <a:solidFill>
                <a:prstClr val="white"/>
              </a:solidFill>
            </a:endParaRPr>
          </a:p>
        </p:txBody>
      </p:sp>
      <p:cxnSp>
        <p:nvCxnSpPr>
          <p:cNvPr id="14" name="Straight Connector 13"/>
          <p:cNvCxnSpPr>
            <a:stCxn id="4" idx="2"/>
          </p:cNvCxnSpPr>
          <p:nvPr/>
        </p:nvCxnSpPr>
        <p:spPr>
          <a:xfrm>
            <a:off x="4305300" y="1205872"/>
            <a:ext cx="0" cy="619780"/>
          </a:xfrm>
          <a:prstGeom prst="line">
            <a:avLst/>
          </a:prstGeom>
          <a:ln w="571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H="1">
            <a:off x="2362200" y="1825652"/>
            <a:ext cx="1981200" cy="533400"/>
          </a:xfrm>
          <a:prstGeom prst="straightConnector1">
            <a:avLst/>
          </a:prstGeom>
          <a:ln w="57150">
            <a:solidFill>
              <a:schemeClr val="accent3">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4305300" y="1825652"/>
            <a:ext cx="1581150" cy="533400"/>
          </a:xfrm>
          <a:prstGeom prst="straightConnector1">
            <a:avLst/>
          </a:prstGeom>
          <a:ln w="57150">
            <a:solidFill>
              <a:schemeClr val="accent3">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a:stCxn id="6" idx="2"/>
          </p:cNvCxnSpPr>
          <p:nvPr/>
        </p:nvCxnSpPr>
        <p:spPr>
          <a:xfrm>
            <a:off x="2324100" y="2938509"/>
            <a:ext cx="0" cy="619780"/>
          </a:xfrm>
          <a:prstGeom prst="straightConnector1">
            <a:avLst/>
          </a:prstGeom>
          <a:ln w="57150">
            <a:solidFill>
              <a:schemeClr val="accent3">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a:off x="5875794" y="2819400"/>
            <a:ext cx="10656" cy="487304"/>
          </a:xfrm>
          <a:prstGeom prst="straightConnector1">
            <a:avLst/>
          </a:prstGeom>
          <a:ln w="57150">
            <a:solidFill>
              <a:schemeClr val="accent3">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a:off x="5886450" y="4676021"/>
            <a:ext cx="0" cy="429399"/>
          </a:xfrm>
          <a:prstGeom prst="straightConnector1">
            <a:avLst/>
          </a:prstGeom>
          <a:ln w="57150">
            <a:solidFill>
              <a:schemeClr val="accent3">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a:off x="5886450" y="5637716"/>
            <a:ext cx="0" cy="458284"/>
          </a:xfrm>
          <a:prstGeom prst="straightConnector1">
            <a:avLst/>
          </a:prstGeom>
          <a:ln w="57150">
            <a:solidFill>
              <a:schemeClr val="accent3">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517902" y="6410980"/>
            <a:ext cx="8397498" cy="523220"/>
          </a:xfrm>
          <a:prstGeom prst="rect">
            <a:avLst/>
          </a:prstGeom>
          <a:noFill/>
        </p:spPr>
        <p:txBody>
          <a:bodyPr wrap="square" rtlCol="0">
            <a:spAutoFit/>
          </a:bodyPr>
          <a:lstStyle/>
          <a:p>
            <a:pPr algn="r"/>
            <a:r>
              <a:rPr lang="en-US" sz="1400" dirty="0" smtClean="0">
                <a:solidFill>
                  <a:prstClr val="black"/>
                </a:solidFill>
              </a:rPr>
              <a:t>Adapted from Clinical Pathways and Algorithms for Delivery of Parenteral and Enteral Nutrition Support in Adults. </a:t>
            </a:r>
            <a:br>
              <a:rPr lang="en-US" sz="1400" dirty="0" smtClean="0">
                <a:solidFill>
                  <a:prstClr val="black"/>
                </a:solidFill>
              </a:rPr>
            </a:br>
            <a:r>
              <a:rPr lang="en-US" sz="1400" dirty="0" smtClean="0">
                <a:solidFill>
                  <a:prstClr val="black"/>
                </a:solidFill>
              </a:rPr>
              <a:t>ASPEN; 1984:4.</a:t>
            </a:r>
            <a:endParaRPr lang="en-US" sz="1400" dirty="0">
              <a:solidFill>
                <a:prstClr val="black"/>
              </a:solidFill>
            </a:endParaRPr>
          </a:p>
        </p:txBody>
      </p:sp>
      <p:sp>
        <p:nvSpPr>
          <p:cNvPr id="3" name="Oval 2"/>
          <p:cNvSpPr/>
          <p:nvPr/>
        </p:nvSpPr>
        <p:spPr>
          <a:xfrm>
            <a:off x="4142128" y="3306704"/>
            <a:ext cx="3600566" cy="659981"/>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66"/>
              </a:solidFill>
            </a:endParaRPr>
          </a:p>
        </p:txBody>
      </p:sp>
      <p:cxnSp>
        <p:nvCxnSpPr>
          <p:cNvPr id="25" name="Straight Arrow Connector 24"/>
          <p:cNvCxnSpPr/>
          <p:nvPr/>
        </p:nvCxnSpPr>
        <p:spPr>
          <a:xfrm flipH="1" flipV="1">
            <a:off x="2667000" y="2923011"/>
            <a:ext cx="1524000" cy="528082"/>
          </a:xfrm>
          <a:prstGeom prst="straightConnector1">
            <a:avLst/>
          </a:prstGeom>
          <a:ln w="57150">
            <a:solidFill>
              <a:schemeClr val="accent3">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3962400" y="4182130"/>
            <a:ext cx="3924300" cy="523220"/>
          </a:xfrm>
          <a:prstGeom prst="rect">
            <a:avLst/>
          </a:prstGeom>
          <a:solidFill>
            <a:schemeClr val="accent1">
              <a:lumMod val="40000"/>
              <a:lumOff val="60000"/>
            </a:schemeClr>
          </a:solidFill>
        </p:spPr>
        <p:txBody>
          <a:bodyPr wrap="square" rtlCol="0">
            <a:spAutoFit/>
          </a:bodyPr>
          <a:lstStyle/>
          <a:p>
            <a:pPr algn="ctr"/>
            <a:r>
              <a:rPr lang="en-US" sz="2800" b="1" dirty="0" smtClean="0">
                <a:solidFill>
                  <a:srgbClr val="002060"/>
                </a:solidFill>
                <a:effectLst>
                  <a:outerShdw blurRad="38100" dist="38100" dir="2700000" algn="tl">
                    <a:srgbClr val="000000">
                      <a:alpha val="43137"/>
                    </a:srgbClr>
                  </a:outerShdw>
                </a:effectLst>
              </a:rPr>
              <a:t>At-Risk </a:t>
            </a:r>
            <a:r>
              <a:rPr lang="en-US" sz="2800" b="1" i="1" u="sng" dirty="0" smtClean="0">
                <a:solidFill>
                  <a:srgbClr val="002060"/>
                </a:solidFill>
              </a:rPr>
              <a:t>or</a:t>
            </a:r>
            <a:r>
              <a:rPr lang="en-US" sz="2800" b="1" dirty="0" smtClean="0">
                <a:solidFill>
                  <a:srgbClr val="002060"/>
                </a:solidFill>
                <a:effectLst>
                  <a:outerShdw blurRad="38100" dist="38100" dir="2700000" algn="tl">
                    <a:srgbClr val="000000">
                      <a:alpha val="43137"/>
                    </a:srgbClr>
                  </a:outerShdw>
                </a:effectLst>
              </a:rPr>
              <a:t> Malnourished</a:t>
            </a:r>
            <a:endParaRPr lang="en-US" sz="2800" b="1" dirty="0">
              <a:solidFill>
                <a:srgbClr val="002060"/>
              </a:solidFill>
              <a:effectLst>
                <a:outerShdw blurRad="38100" dist="38100" dir="2700000" algn="tl">
                  <a:srgbClr val="000000">
                    <a:alpha val="43137"/>
                  </a:srgbClr>
                </a:outerShdw>
              </a:effectLst>
            </a:endParaRPr>
          </a:p>
        </p:txBody>
      </p:sp>
      <p:cxnSp>
        <p:nvCxnSpPr>
          <p:cNvPr id="29" name="Straight Arrow Connector 28"/>
          <p:cNvCxnSpPr/>
          <p:nvPr/>
        </p:nvCxnSpPr>
        <p:spPr>
          <a:xfrm>
            <a:off x="5894844" y="3763946"/>
            <a:ext cx="10656" cy="443004"/>
          </a:xfrm>
          <a:prstGeom prst="straightConnector1">
            <a:avLst/>
          </a:prstGeom>
          <a:ln w="57150">
            <a:solidFill>
              <a:schemeClr val="accent3">
                <a:lumMod val="50000"/>
              </a:schemeClr>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4785210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1181100" y="3352800"/>
            <a:ext cx="6858000" cy="2387600"/>
          </a:xfrm>
        </p:spPr>
        <p:txBody>
          <a:bodyPr>
            <a:noAutofit/>
          </a:bodyPr>
          <a:lstStyle/>
          <a:p>
            <a:pPr>
              <a:lnSpc>
                <a:spcPct val="150000"/>
              </a:lnSpc>
            </a:pPr>
            <a:r>
              <a:rPr lang="en-US" sz="5400" b="1" dirty="0" smtClean="0">
                <a:effectLst>
                  <a:outerShdw blurRad="38100" dist="38100" dir="2700000" algn="tl">
                    <a:srgbClr val="000000">
                      <a:alpha val="43137"/>
                    </a:srgbClr>
                  </a:outerShdw>
                </a:effectLst>
                <a:latin typeface="+mn-lt"/>
              </a:rPr>
              <a:t>NT 2013</a:t>
            </a:r>
            <a:br>
              <a:rPr lang="en-US" sz="5400" b="1" dirty="0" smtClean="0">
                <a:effectLst>
                  <a:outerShdw blurRad="38100" dist="38100" dir="2700000" algn="tl">
                    <a:srgbClr val="000000">
                      <a:alpha val="43137"/>
                    </a:srgbClr>
                  </a:outerShdw>
                </a:effectLst>
                <a:latin typeface="+mn-lt"/>
              </a:rPr>
            </a:br>
            <a:r>
              <a:rPr lang="en-US" sz="5400" b="1" dirty="0" smtClean="0">
                <a:effectLst>
                  <a:outerShdw blurRad="38100" dist="38100" dir="2700000" algn="tl">
                    <a:srgbClr val="000000">
                      <a:alpha val="43137"/>
                    </a:srgbClr>
                  </a:outerShdw>
                </a:effectLst>
                <a:latin typeface="+mn-lt"/>
              </a:rPr>
              <a:t>(Nutrition Triage)</a:t>
            </a:r>
            <a:endParaRPr lang="en-US" sz="5400" b="1" dirty="0">
              <a:effectLst>
                <a:outerShdw blurRad="38100" dist="38100" dir="2700000" algn="tl">
                  <a:srgbClr val="000000">
                    <a:alpha val="43137"/>
                  </a:srgbClr>
                </a:outerShdw>
              </a:effectLst>
              <a:latin typeface="+mn-lt"/>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 y="76200"/>
            <a:ext cx="9067800" cy="304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4955666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 y="76200"/>
            <a:ext cx="9067800" cy="304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434"/>
          <a:stretch/>
        </p:blipFill>
        <p:spPr bwMode="auto">
          <a:xfrm>
            <a:off x="414366" y="3276600"/>
            <a:ext cx="8577239" cy="33608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7734666" y="3344768"/>
            <a:ext cx="952134" cy="830997"/>
          </a:xfrm>
          <a:prstGeom prst="rect">
            <a:avLst/>
          </a:prstGeom>
          <a:noFill/>
        </p:spPr>
        <p:txBody>
          <a:bodyPr wrap="square" rtlCol="0">
            <a:spAutoFit/>
          </a:bodyPr>
          <a:lstStyle/>
          <a:p>
            <a:pPr fontAlgn="base">
              <a:spcBef>
                <a:spcPct val="0"/>
              </a:spcBef>
              <a:spcAft>
                <a:spcPct val="0"/>
              </a:spcAft>
            </a:pPr>
            <a:r>
              <a:rPr lang="en-US" sz="4800" b="1" dirty="0" smtClean="0">
                <a:solidFill>
                  <a:srgbClr val="3333CC"/>
                </a:solidFill>
                <a:cs typeface="Angsana New" pitchFamily="18" charset="-34"/>
              </a:rPr>
              <a:t>15</a:t>
            </a:r>
            <a:endParaRPr lang="en-US" sz="4800" b="1" dirty="0">
              <a:solidFill>
                <a:srgbClr val="3333CC"/>
              </a:solidFill>
              <a:cs typeface="Angsana New" pitchFamily="18" charset="-34"/>
            </a:endParaRPr>
          </a:p>
        </p:txBody>
      </p:sp>
      <p:sp>
        <p:nvSpPr>
          <p:cNvPr id="7" name="TextBox 6"/>
          <p:cNvSpPr txBox="1"/>
          <p:nvPr/>
        </p:nvSpPr>
        <p:spPr>
          <a:xfrm>
            <a:off x="414363" y="5859979"/>
            <a:ext cx="728639" cy="769441"/>
          </a:xfrm>
          <a:prstGeom prst="rect">
            <a:avLst/>
          </a:prstGeom>
          <a:noFill/>
        </p:spPr>
        <p:txBody>
          <a:bodyPr wrap="square" rtlCol="0">
            <a:spAutoFit/>
          </a:bodyPr>
          <a:lstStyle/>
          <a:p>
            <a:pPr fontAlgn="base">
              <a:spcBef>
                <a:spcPct val="0"/>
              </a:spcBef>
              <a:spcAft>
                <a:spcPct val="0"/>
              </a:spcAft>
            </a:pPr>
            <a:r>
              <a:rPr lang="en-US" sz="4400" b="1" dirty="0" smtClean="0">
                <a:solidFill>
                  <a:srgbClr val="C00000"/>
                </a:solidFill>
                <a:effectLst>
                  <a:outerShdw blurRad="38100" dist="38100" dir="2700000" algn="tl">
                    <a:srgbClr val="000000">
                      <a:alpha val="43137"/>
                    </a:srgbClr>
                  </a:outerShdw>
                </a:effectLst>
                <a:latin typeface="Arial" pitchFamily="34" charset="0"/>
                <a:cs typeface="Angsana New" pitchFamily="18" charset="-34"/>
                <a:sym typeface="Symbol"/>
              </a:rPr>
              <a:t></a:t>
            </a:r>
            <a:endParaRPr lang="en-US" sz="4400" b="1" dirty="0">
              <a:solidFill>
                <a:srgbClr val="C00000"/>
              </a:solidFill>
              <a:effectLst>
                <a:outerShdw blurRad="38100" dist="38100" dir="2700000" algn="tl">
                  <a:srgbClr val="000000">
                    <a:alpha val="43137"/>
                  </a:srgbClr>
                </a:outerShdw>
              </a:effectLst>
              <a:latin typeface="Arial" pitchFamily="34" charset="0"/>
              <a:cs typeface="Angsana New" pitchFamily="18" charset="-34"/>
            </a:endParaRPr>
          </a:p>
        </p:txBody>
      </p:sp>
    </p:spTree>
    <p:extLst>
      <p:ext uri="{BB962C8B-B14F-4D97-AF65-F5344CB8AC3E}">
        <p14:creationId xmlns:p14="http://schemas.microsoft.com/office/powerpoint/2010/main" val="408686133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1143000" y="3352800"/>
            <a:ext cx="6858000" cy="2387600"/>
          </a:xfrm>
        </p:spPr>
        <p:txBody>
          <a:bodyPr>
            <a:noAutofit/>
          </a:bodyPr>
          <a:lstStyle/>
          <a:p>
            <a:pPr>
              <a:lnSpc>
                <a:spcPct val="150000"/>
              </a:lnSpc>
            </a:pPr>
            <a:r>
              <a:rPr lang="en-US" sz="5400" b="1" dirty="0" smtClean="0">
                <a:effectLst>
                  <a:outerShdw blurRad="38100" dist="38100" dir="2700000" algn="tl">
                    <a:srgbClr val="000000">
                      <a:alpha val="43137"/>
                    </a:srgbClr>
                  </a:outerShdw>
                </a:effectLst>
                <a:latin typeface="+mn-lt"/>
              </a:rPr>
              <a:t>NAF </a:t>
            </a:r>
            <a:br>
              <a:rPr lang="en-US" sz="5400" b="1" dirty="0" smtClean="0">
                <a:effectLst>
                  <a:outerShdw blurRad="38100" dist="38100" dir="2700000" algn="tl">
                    <a:srgbClr val="000000">
                      <a:alpha val="43137"/>
                    </a:srgbClr>
                  </a:outerShdw>
                </a:effectLst>
                <a:latin typeface="+mn-lt"/>
              </a:rPr>
            </a:br>
            <a:r>
              <a:rPr lang="en-US" sz="5400" b="1" dirty="0" smtClean="0">
                <a:effectLst>
                  <a:outerShdw blurRad="38100" dist="38100" dir="2700000" algn="tl">
                    <a:srgbClr val="000000">
                      <a:alpha val="43137"/>
                    </a:srgbClr>
                  </a:outerShdw>
                </a:effectLst>
                <a:latin typeface="+mn-lt"/>
              </a:rPr>
              <a:t>(Nutrition Alert Form)</a:t>
            </a:r>
            <a:endParaRPr lang="en-US" sz="5400" b="1" dirty="0">
              <a:effectLst>
                <a:outerShdw blurRad="38100" dist="38100" dir="2700000" algn="tl">
                  <a:srgbClr val="000000">
                    <a:alpha val="43137"/>
                  </a:srgbClr>
                </a:outerShdw>
              </a:effectLst>
              <a:latin typeface="+mn-lt"/>
            </a:endParaRP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970" y="0"/>
            <a:ext cx="9114030" cy="28955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8244574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970" y="0"/>
            <a:ext cx="9114030" cy="28955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3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895599"/>
            <a:ext cx="9144000" cy="38100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1313548" y="3429004"/>
            <a:ext cx="667652" cy="646331"/>
          </a:xfrm>
          <a:prstGeom prst="rect">
            <a:avLst/>
          </a:prstGeom>
          <a:noFill/>
        </p:spPr>
        <p:txBody>
          <a:bodyPr wrap="square" rtlCol="0">
            <a:spAutoFit/>
          </a:bodyPr>
          <a:lstStyle/>
          <a:p>
            <a:pPr fontAlgn="base">
              <a:spcBef>
                <a:spcPct val="0"/>
              </a:spcBef>
              <a:spcAft>
                <a:spcPct val="0"/>
              </a:spcAft>
            </a:pPr>
            <a:r>
              <a:rPr lang="en-US" sz="3600" b="1" dirty="0" smtClean="0">
                <a:solidFill>
                  <a:srgbClr val="3333CC"/>
                </a:solidFill>
                <a:cs typeface="Angsana New" pitchFamily="18" charset="-34"/>
              </a:rPr>
              <a:t>18</a:t>
            </a:r>
            <a:endParaRPr lang="en-US" sz="3600" b="1" dirty="0">
              <a:solidFill>
                <a:srgbClr val="3333CC"/>
              </a:solidFill>
              <a:cs typeface="Angsana New" pitchFamily="18" charset="-34"/>
            </a:endParaRPr>
          </a:p>
        </p:txBody>
      </p:sp>
      <p:sp>
        <p:nvSpPr>
          <p:cNvPr id="7" name="Oval 6"/>
          <p:cNvSpPr/>
          <p:nvPr/>
        </p:nvSpPr>
        <p:spPr>
          <a:xfrm>
            <a:off x="2447707" y="3474720"/>
            <a:ext cx="426575" cy="514125"/>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2800">
              <a:solidFill>
                <a:prstClr val="white"/>
              </a:solidFill>
            </a:endParaRPr>
          </a:p>
        </p:txBody>
      </p:sp>
      <p:sp>
        <p:nvSpPr>
          <p:cNvPr id="3" name="Rounded Rectangle 2"/>
          <p:cNvSpPr/>
          <p:nvPr/>
        </p:nvSpPr>
        <p:spPr>
          <a:xfrm>
            <a:off x="5699760" y="4297680"/>
            <a:ext cx="3429000" cy="2057400"/>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2800">
              <a:solidFill>
                <a:prstClr val="white"/>
              </a:solidFill>
            </a:endParaRPr>
          </a:p>
        </p:txBody>
      </p:sp>
    </p:spTree>
    <p:extLst>
      <p:ext uri="{BB962C8B-B14F-4D97-AF65-F5344CB8AC3E}">
        <p14:creationId xmlns:p14="http://schemas.microsoft.com/office/powerpoint/2010/main" val="399385752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529953"/>
            <a:ext cx="7886700" cy="995915"/>
          </a:xfrm>
        </p:spPr>
        <p:txBody>
          <a:bodyPr/>
          <a:lstStyle/>
          <a:p>
            <a:pPr algn="ctr" eaLnBrk="1" fontAlgn="auto" hangingPunct="1">
              <a:spcAft>
                <a:spcPts val="0"/>
              </a:spcAft>
              <a:defRPr/>
            </a:pPr>
            <a:r>
              <a:rPr lang="en-US" sz="6000" b="1" dirty="0" smtClean="0">
                <a:latin typeface="+mn-lt"/>
              </a:rPr>
              <a:t>Problem List</a:t>
            </a:r>
            <a:endParaRPr lang="th-TH" sz="6000" b="1" dirty="0">
              <a:latin typeface="+mn-lt"/>
            </a:endParaRPr>
          </a:p>
        </p:txBody>
      </p:sp>
      <p:sp>
        <p:nvSpPr>
          <p:cNvPr id="16387" name="Content Placeholder 2"/>
          <p:cNvSpPr>
            <a:spLocks noGrp="1"/>
          </p:cNvSpPr>
          <p:nvPr>
            <p:ph idx="1"/>
          </p:nvPr>
        </p:nvSpPr>
        <p:spPr>
          <a:xfrm>
            <a:off x="0" y="1676400"/>
            <a:ext cx="8915400" cy="4343400"/>
          </a:xfrm>
        </p:spPr>
        <p:txBody>
          <a:bodyPr>
            <a:normAutofit fontScale="92500" lnSpcReduction="10000"/>
          </a:bodyPr>
          <a:lstStyle/>
          <a:p>
            <a:pPr marL="860425" indent="-742950" eaLnBrk="1" hangingPunct="1">
              <a:lnSpc>
                <a:spcPct val="200000"/>
              </a:lnSpc>
              <a:buFont typeface="+mj-lt"/>
              <a:buAutoNum type="arabicPeriod"/>
            </a:pPr>
            <a:r>
              <a:rPr lang="en-US" altLang="th-TH" sz="3600" dirty="0" smtClean="0"/>
              <a:t>Progressive jaundice  </a:t>
            </a:r>
            <a:r>
              <a:rPr lang="en-US" altLang="th-TH" sz="3600" dirty="0" smtClean="0">
                <a:sym typeface="Wingdings" panose="05000000000000000000" pitchFamily="2" charset="2"/>
              </a:rPr>
              <a:t>  </a:t>
            </a:r>
            <a:r>
              <a:rPr lang="en-US" altLang="th-TH" sz="3600" dirty="0" err="1" smtClean="0">
                <a:sym typeface="Wingdings" panose="05000000000000000000" pitchFamily="2" charset="2"/>
              </a:rPr>
              <a:t>Dx</a:t>
            </a:r>
            <a:r>
              <a:rPr lang="en-US" altLang="th-TH" sz="3600" dirty="0" smtClean="0">
                <a:sym typeface="Wingdings" panose="05000000000000000000" pitchFamily="2" charset="2"/>
              </a:rPr>
              <a:t>: </a:t>
            </a:r>
            <a:r>
              <a:rPr lang="en-US" altLang="th-TH" sz="3600" dirty="0" err="1" smtClean="0">
                <a:sym typeface="Wingdings" panose="05000000000000000000" pitchFamily="2" charset="2"/>
              </a:rPr>
              <a:t>Periampullary</a:t>
            </a:r>
            <a:r>
              <a:rPr lang="en-US" altLang="th-TH" sz="3600" dirty="0" smtClean="0">
                <a:sym typeface="Wingdings" panose="05000000000000000000" pitchFamily="2" charset="2"/>
              </a:rPr>
              <a:t> CA</a:t>
            </a:r>
            <a:endParaRPr lang="en-US" altLang="th-TH" sz="3600" dirty="0" smtClean="0"/>
          </a:p>
          <a:p>
            <a:pPr marL="860425" indent="-742950" eaLnBrk="1" hangingPunct="1">
              <a:lnSpc>
                <a:spcPct val="200000"/>
              </a:lnSpc>
              <a:buFont typeface="+mj-lt"/>
              <a:buAutoNum type="arabicPeriod"/>
            </a:pPr>
            <a:r>
              <a:rPr lang="en-US" altLang="th-TH" sz="3600" dirty="0" smtClean="0"/>
              <a:t>Recent </a:t>
            </a:r>
            <a:r>
              <a:rPr lang="en-US" altLang="th-TH" sz="3600" dirty="0"/>
              <a:t>u</a:t>
            </a:r>
            <a:r>
              <a:rPr lang="en-US" altLang="th-TH" sz="3600" dirty="0" smtClean="0"/>
              <a:t>pper GI bleeding </a:t>
            </a:r>
          </a:p>
          <a:p>
            <a:pPr marL="860425" indent="-742950" eaLnBrk="1" hangingPunct="1">
              <a:lnSpc>
                <a:spcPct val="200000"/>
              </a:lnSpc>
              <a:buFont typeface="+mj-lt"/>
              <a:buAutoNum type="arabicPeriod"/>
            </a:pPr>
            <a:r>
              <a:rPr lang="en-US" altLang="th-TH" sz="3600" dirty="0" smtClean="0"/>
              <a:t>Anemia</a:t>
            </a:r>
          </a:p>
          <a:p>
            <a:pPr marL="860425" indent="-742950" eaLnBrk="1" hangingPunct="1">
              <a:lnSpc>
                <a:spcPct val="200000"/>
              </a:lnSpc>
              <a:buFont typeface="+mj-lt"/>
              <a:buAutoNum type="arabicPeriod"/>
            </a:pPr>
            <a:r>
              <a:rPr lang="en-US" altLang="th-TH" sz="3600" dirty="0" smtClean="0"/>
              <a:t>Severe malnutrition </a:t>
            </a:r>
          </a:p>
          <a:p>
            <a:pPr marL="860425" indent="-742950" eaLnBrk="1" hangingPunct="1">
              <a:lnSpc>
                <a:spcPct val="200000"/>
              </a:lnSpc>
              <a:buFont typeface="+mj-lt"/>
              <a:buAutoNum type="arabicPeriod"/>
            </a:pPr>
            <a:endParaRPr lang="en-US" altLang="th-TH" sz="3600" dirty="0"/>
          </a:p>
        </p:txBody>
      </p:sp>
      <p:sp>
        <p:nvSpPr>
          <p:cNvPr id="3" name="Rounded Rectangle 2"/>
          <p:cNvSpPr/>
          <p:nvPr/>
        </p:nvSpPr>
        <p:spPr>
          <a:xfrm>
            <a:off x="838200" y="5108569"/>
            <a:ext cx="3581400" cy="755703"/>
          </a:xfrm>
          <a:prstGeom prst="roundRect">
            <a:avLst/>
          </a:prstGeom>
          <a:noFill/>
          <a:ln w="76200">
            <a:solidFill>
              <a:srgbClr val="33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2800">
              <a:solidFill>
                <a:prstClr val="white"/>
              </a:solidFill>
            </a:endParaRPr>
          </a:p>
        </p:txBody>
      </p:sp>
    </p:spTree>
    <p:extLst>
      <p:ext uri="{BB962C8B-B14F-4D97-AF65-F5344CB8AC3E}">
        <p14:creationId xmlns:p14="http://schemas.microsoft.com/office/powerpoint/2010/main" val="3768404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s://encrypted-tbn3.gstatic.com/images?q=tbn:ANd9GcQ6KI_dU-zJgRS2z4aW2QMr06_vTiYfp2iZKnwvayyoSCH17r2ZxzHBBMA">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6913" y="2087881"/>
            <a:ext cx="2569272" cy="4693919"/>
          </a:xfrm>
          <a:prstGeom prst="rect">
            <a:avLst/>
          </a:prstGeom>
          <a:noFill/>
          <a:extLst>
            <a:ext uri="{909E8E84-426E-40DD-AFC4-6F175D3DCCD1}">
              <a14:hiddenFill xmlns:a14="http://schemas.microsoft.com/office/drawing/2010/main">
                <a:solidFill>
                  <a:srgbClr val="FFFFFF"/>
                </a:solidFill>
              </a14:hiddenFill>
            </a:ext>
          </a:extLst>
        </p:spPr>
      </p:pic>
      <p:sp>
        <p:nvSpPr>
          <p:cNvPr id="4" name="Title 3"/>
          <p:cNvSpPr>
            <a:spLocks noGrp="1"/>
          </p:cNvSpPr>
          <p:nvPr>
            <p:ph type="title"/>
          </p:nvPr>
        </p:nvSpPr>
        <p:spPr>
          <a:xfrm>
            <a:off x="3217718" y="2362200"/>
            <a:ext cx="5469082" cy="2964646"/>
          </a:xfrm>
          <a:solidFill>
            <a:schemeClr val="tx2">
              <a:lumMod val="75000"/>
            </a:schemeClr>
          </a:solidFill>
        </p:spPr>
        <p:txBody>
          <a:bodyPr>
            <a:noAutofit/>
          </a:bodyPr>
          <a:lstStyle/>
          <a:p>
            <a:pPr algn="ctr"/>
            <a:r>
              <a:rPr lang="en-US" sz="5400" b="1" dirty="0" smtClean="0">
                <a:solidFill>
                  <a:srgbClr val="FFFF99"/>
                </a:solidFill>
              </a:rPr>
              <a:t>Plan for Nutritional Intervention</a:t>
            </a:r>
            <a:endParaRPr lang="en-US" sz="5400" b="1" dirty="0">
              <a:solidFill>
                <a:srgbClr val="FFFF99"/>
              </a:solidFill>
            </a:endParaRPr>
          </a:p>
        </p:txBody>
      </p:sp>
      <p:sp>
        <p:nvSpPr>
          <p:cNvPr id="3" name="Slide Number Placeholder 2"/>
          <p:cNvSpPr>
            <a:spLocks noGrp="1"/>
          </p:cNvSpPr>
          <p:nvPr>
            <p:ph type="sldNum" sz="quarter" idx="12"/>
          </p:nvPr>
        </p:nvSpPr>
        <p:spPr/>
        <p:txBody>
          <a:bodyPr/>
          <a:lstStyle/>
          <a:p>
            <a:fld id="{EBFBDBD6-4F61-42DC-81F6-9CB026BAF37A}" type="slidenum">
              <a:rPr lang="en-US" smtClean="0">
                <a:solidFill>
                  <a:prstClr val="black">
                    <a:tint val="75000"/>
                  </a:prstClr>
                </a:solidFill>
              </a:rPr>
              <a:pPr/>
              <a:t>17</a:t>
            </a:fld>
            <a:endParaRPr lang="en-US">
              <a:solidFill>
                <a:prstClr val="black">
                  <a:tint val="75000"/>
                </a:prstClr>
              </a:solidFill>
            </a:endParaRPr>
          </a:p>
        </p:txBody>
      </p:sp>
      <p:sp>
        <p:nvSpPr>
          <p:cNvPr id="5" name="TextBox 4"/>
          <p:cNvSpPr txBox="1"/>
          <p:nvPr/>
        </p:nvSpPr>
        <p:spPr>
          <a:xfrm>
            <a:off x="-228600" y="152400"/>
            <a:ext cx="9372601" cy="1938992"/>
          </a:xfrm>
          <a:prstGeom prst="rect">
            <a:avLst/>
          </a:prstGeom>
          <a:noFill/>
        </p:spPr>
        <p:txBody>
          <a:bodyPr wrap="square" rtlCol="0">
            <a:spAutoFit/>
          </a:bodyPr>
          <a:lstStyle/>
          <a:p>
            <a:pPr algn="ctr" defTabSz="914212"/>
            <a:r>
              <a:rPr lang="th-TH" sz="6000" b="1" dirty="0" smtClean="0">
                <a:solidFill>
                  <a:prstClr val="black"/>
                </a:solidFill>
                <a:cs typeface="Angsana New"/>
              </a:rPr>
              <a:t>สรุป</a:t>
            </a:r>
            <a:r>
              <a:rPr lang="en-US" sz="6000" b="1" dirty="0" smtClean="0">
                <a:solidFill>
                  <a:prstClr val="black"/>
                </a:solidFill>
                <a:cs typeface="Angsana New" pitchFamily="18" charset="-34"/>
              </a:rPr>
              <a:t>: </a:t>
            </a:r>
            <a:r>
              <a:rPr lang="th-TH" sz="6000" b="1" dirty="0" smtClean="0">
                <a:solidFill>
                  <a:prstClr val="black"/>
                </a:solidFill>
                <a:cs typeface="Angsana New"/>
              </a:rPr>
              <a:t>เมื่อวินิจฉัยได้ว่าผู้ป่วยมีหรือเสี่ยงต่อภาวะ </a:t>
            </a:r>
            <a:r>
              <a:rPr lang="en-US" sz="5400" b="1" dirty="0" smtClean="0">
                <a:solidFill>
                  <a:prstClr val="black"/>
                </a:solidFill>
                <a:cs typeface="Angsana New" pitchFamily="18" charset="-34"/>
              </a:rPr>
              <a:t>malnutrition</a:t>
            </a:r>
            <a:r>
              <a:rPr lang="en-US" sz="6000" b="1" dirty="0" smtClean="0">
                <a:solidFill>
                  <a:prstClr val="black"/>
                </a:solidFill>
                <a:cs typeface="Angsana New" pitchFamily="18" charset="-34"/>
              </a:rPr>
              <a:t> </a:t>
            </a:r>
            <a:r>
              <a:rPr lang="th-TH" sz="6000" b="1" dirty="0" smtClean="0">
                <a:solidFill>
                  <a:prstClr val="black"/>
                </a:solidFill>
              </a:rPr>
              <a:t>   </a:t>
            </a:r>
            <a:r>
              <a:rPr lang="th-TH" sz="6000" b="1" dirty="0" smtClean="0">
                <a:solidFill>
                  <a:prstClr val="black"/>
                </a:solidFill>
                <a:cs typeface="Angsana New"/>
              </a:rPr>
              <a:t>จะต้อง </a:t>
            </a:r>
            <a:r>
              <a:rPr lang="en-US" sz="6000" b="1" dirty="0" smtClean="0">
                <a:solidFill>
                  <a:prstClr val="black"/>
                </a:solidFill>
                <a:cs typeface="Angsana New" pitchFamily="18" charset="-34"/>
              </a:rPr>
              <a:t>…</a:t>
            </a:r>
            <a:endParaRPr lang="en-US" sz="6000" b="1" dirty="0">
              <a:solidFill>
                <a:prstClr val="black"/>
              </a:solidFill>
              <a:cs typeface="Angsana New" pitchFamily="18" charset="-34"/>
            </a:endParaRPr>
          </a:p>
        </p:txBody>
      </p:sp>
      <p:sp>
        <p:nvSpPr>
          <p:cNvPr id="8" name="TextBox 7"/>
          <p:cNvSpPr txBox="1"/>
          <p:nvPr/>
        </p:nvSpPr>
        <p:spPr>
          <a:xfrm>
            <a:off x="4648200" y="5486400"/>
            <a:ext cx="3974393" cy="1107996"/>
          </a:xfrm>
          <a:prstGeom prst="rect">
            <a:avLst/>
          </a:prstGeom>
          <a:noFill/>
        </p:spPr>
        <p:txBody>
          <a:bodyPr wrap="square" rtlCol="0">
            <a:spAutoFit/>
          </a:bodyPr>
          <a:lstStyle/>
          <a:p>
            <a:pPr algn="r"/>
            <a:r>
              <a:rPr lang="th-TH" sz="6600" b="1" dirty="0" smtClean="0">
                <a:solidFill>
                  <a:prstClr val="black"/>
                </a:solidFill>
                <a:cs typeface="Angsana New"/>
              </a:rPr>
              <a:t>......... เสมอ</a:t>
            </a:r>
            <a:endParaRPr lang="en-US" sz="6600" b="1" dirty="0">
              <a:solidFill>
                <a:prstClr val="black"/>
              </a:solidFill>
              <a:cs typeface="Angsana New" pitchFamily="18" charset="-34"/>
            </a:endParaRPr>
          </a:p>
        </p:txBody>
      </p:sp>
      <p:sp>
        <p:nvSpPr>
          <p:cNvPr id="9" name="Oval 8"/>
          <p:cNvSpPr/>
          <p:nvPr/>
        </p:nvSpPr>
        <p:spPr>
          <a:xfrm>
            <a:off x="1704109" y="1158943"/>
            <a:ext cx="4087091" cy="877545"/>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cxnSp>
        <p:nvCxnSpPr>
          <p:cNvPr id="6" name="Straight Connector 5"/>
          <p:cNvCxnSpPr/>
          <p:nvPr/>
        </p:nvCxnSpPr>
        <p:spPr>
          <a:xfrm>
            <a:off x="5943600" y="967944"/>
            <a:ext cx="2286000" cy="0"/>
          </a:xfrm>
          <a:prstGeom prst="line">
            <a:avLst/>
          </a:prstGeom>
          <a:ln w="889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5343926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59498" cy="624548"/>
          </a:xfrm>
          <a:solidFill>
            <a:srgbClr val="FFC000"/>
          </a:solidFill>
        </p:spPr>
        <p:txBody>
          <a:bodyPr>
            <a:noAutofit/>
          </a:bodyPr>
          <a:lstStyle/>
          <a:p>
            <a:pPr algn="ctr"/>
            <a:r>
              <a:rPr lang="en-US" sz="3800" b="1" dirty="0" smtClean="0">
                <a:solidFill>
                  <a:srgbClr val="000099"/>
                </a:solidFill>
                <a:effectLst>
                  <a:outerShdw blurRad="38100" dist="38100" dir="2700000" algn="tl">
                    <a:srgbClr val="000000">
                      <a:alpha val="43137"/>
                    </a:srgbClr>
                  </a:outerShdw>
                </a:effectLst>
              </a:rPr>
              <a:t>Algorithm for Delivery of </a:t>
            </a:r>
            <a:r>
              <a:rPr lang="en-US" sz="3800" b="1" smtClean="0">
                <a:solidFill>
                  <a:srgbClr val="000099"/>
                </a:solidFill>
                <a:effectLst>
                  <a:outerShdw blurRad="38100" dist="38100" dir="2700000" algn="tl">
                    <a:srgbClr val="000000">
                      <a:alpha val="43137"/>
                    </a:srgbClr>
                  </a:outerShdw>
                </a:effectLst>
              </a:rPr>
              <a:t>Nutrition Therapy</a:t>
            </a:r>
            <a:endParaRPr lang="en-US" sz="3800" b="1" dirty="0">
              <a:solidFill>
                <a:srgbClr val="000099"/>
              </a:solidFill>
              <a:effectLst>
                <a:outerShdw blurRad="38100" dist="38100" dir="2700000" algn="tl">
                  <a:srgbClr val="000000">
                    <a:alpha val="43137"/>
                  </a:srgbClr>
                </a:outerShdw>
              </a:effectLst>
            </a:endParaRPr>
          </a:p>
        </p:txBody>
      </p:sp>
      <p:sp>
        <p:nvSpPr>
          <p:cNvPr id="15" name="Slide Number Placeholder 14"/>
          <p:cNvSpPr>
            <a:spLocks noGrp="1"/>
          </p:cNvSpPr>
          <p:nvPr>
            <p:ph type="sldNum" sz="quarter" idx="12"/>
          </p:nvPr>
        </p:nvSpPr>
        <p:spPr>
          <a:xfrm>
            <a:off x="6553200" y="6124621"/>
            <a:ext cx="2133600" cy="365125"/>
          </a:xfrm>
        </p:spPr>
        <p:txBody>
          <a:bodyPr/>
          <a:lstStyle/>
          <a:p>
            <a:fld id="{3F7EC1BB-3B74-414E-AEF6-730223DEF44C}" type="slidenum">
              <a:rPr lang="en-US" smtClean="0">
                <a:solidFill>
                  <a:srgbClr val="646B86">
                    <a:shade val="50000"/>
                  </a:srgbClr>
                </a:solidFill>
              </a:rPr>
              <a:pPr/>
              <a:t>18</a:t>
            </a:fld>
            <a:endParaRPr lang="en-US">
              <a:solidFill>
                <a:srgbClr val="646B86">
                  <a:shade val="50000"/>
                </a:srgbClr>
              </a:solidFill>
            </a:endParaRPr>
          </a:p>
        </p:txBody>
      </p:sp>
      <p:sp>
        <p:nvSpPr>
          <p:cNvPr id="4" name="TextBox 3"/>
          <p:cNvSpPr txBox="1"/>
          <p:nvPr/>
        </p:nvSpPr>
        <p:spPr>
          <a:xfrm>
            <a:off x="2971800" y="682652"/>
            <a:ext cx="2667000" cy="523220"/>
          </a:xfrm>
          <a:prstGeom prst="rect">
            <a:avLst/>
          </a:prstGeom>
          <a:solidFill>
            <a:schemeClr val="accent4">
              <a:lumMod val="50000"/>
            </a:schemeClr>
          </a:solidFill>
        </p:spPr>
        <p:txBody>
          <a:bodyPr wrap="square" rtlCol="0">
            <a:spAutoFit/>
          </a:bodyPr>
          <a:lstStyle/>
          <a:p>
            <a:pPr algn="ctr"/>
            <a:r>
              <a:rPr lang="en-US" sz="2800" b="1" dirty="0" smtClean="0">
                <a:solidFill>
                  <a:prstClr val="white"/>
                </a:solidFill>
              </a:rPr>
              <a:t>Nutrition Screen</a:t>
            </a:r>
            <a:endParaRPr lang="en-US" sz="2800" b="1" dirty="0">
              <a:solidFill>
                <a:prstClr val="white"/>
              </a:solidFill>
            </a:endParaRPr>
          </a:p>
        </p:txBody>
      </p:sp>
      <p:sp>
        <p:nvSpPr>
          <p:cNvPr id="5" name="TextBox 4"/>
          <p:cNvSpPr txBox="1"/>
          <p:nvPr/>
        </p:nvSpPr>
        <p:spPr>
          <a:xfrm>
            <a:off x="4328160" y="1252628"/>
            <a:ext cx="2438400" cy="707886"/>
          </a:xfrm>
          <a:prstGeom prst="rect">
            <a:avLst/>
          </a:prstGeom>
          <a:noFill/>
        </p:spPr>
        <p:txBody>
          <a:bodyPr wrap="square" rtlCol="0">
            <a:spAutoFit/>
          </a:bodyPr>
          <a:lstStyle/>
          <a:p>
            <a:pPr algn="ctr"/>
            <a:r>
              <a:rPr lang="en-US" sz="2000" b="1" dirty="0" smtClean="0">
                <a:solidFill>
                  <a:prstClr val="black"/>
                </a:solidFill>
              </a:rPr>
              <a:t>Risk or Presence </a:t>
            </a:r>
            <a:br>
              <a:rPr lang="en-US" sz="2000" b="1" dirty="0" smtClean="0">
                <a:solidFill>
                  <a:prstClr val="black"/>
                </a:solidFill>
              </a:rPr>
            </a:br>
            <a:r>
              <a:rPr lang="en-US" sz="2000" b="1" dirty="0" smtClean="0">
                <a:solidFill>
                  <a:prstClr val="black"/>
                </a:solidFill>
              </a:rPr>
              <a:t>of Malnutrition??</a:t>
            </a:r>
            <a:endParaRPr lang="en-US" sz="2000" b="1" dirty="0">
              <a:solidFill>
                <a:prstClr val="black"/>
              </a:solidFill>
            </a:endParaRPr>
          </a:p>
        </p:txBody>
      </p:sp>
      <p:sp>
        <p:nvSpPr>
          <p:cNvPr id="6" name="TextBox 5"/>
          <p:cNvSpPr txBox="1"/>
          <p:nvPr/>
        </p:nvSpPr>
        <p:spPr>
          <a:xfrm>
            <a:off x="1295400" y="2415289"/>
            <a:ext cx="2057400" cy="523220"/>
          </a:xfrm>
          <a:prstGeom prst="rect">
            <a:avLst/>
          </a:prstGeom>
          <a:solidFill>
            <a:schemeClr val="accent1">
              <a:lumMod val="40000"/>
              <a:lumOff val="60000"/>
            </a:schemeClr>
          </a:solidFill>
        </p:spPr>
        <p:txBody>
          <a:bodyPr wrap="square" rtlCol="0">
            <a:spAutoFit/>
          </a:bodyPr>
          <a:lstStyle/>
          <a:p>
            <a:pPr algn="ctr"/>
            <a:r>
              <a:rPr lang="en-US" sz="2800" b="1" dirty="0" smtClean="0">
                <a:solidFill>
                  <a:srgbClr val="002060"/>
                </a:solidFill>
                <a:effectLst>
                  <a:outerShdw blurRad="38100" dist="38100" dir="2700000" algn="tl">
                    <a:srgbClr val="000000">
                      <a:alpha val="43137"/>
                    </a:srgbClr>
                  </a:outerShdw>
                </a:effectLst>
              </a:rPr>
              <a:t>Not-at-Risk</a:t>
            </a:r>
            <a:endParaRPr lang="en-US" sz="2800" b="1" dirty="0">
              <a:solidFill>
                <a:srgbClr val="002060"/>
              </a:solidFill>
              <a:effectLst>
                <a:outerShdw blurRad="38100" dist="38100" dir="2700000" algn="tl">
                  <a:srgbClr val="000000">
                    <a:alpha val="43137"/>
                  </a:srgbClr>
                </a:outerShdw>
              </a:effectLst>
            </a:endParaRPr>
          </a:p>
        </p:txBody>
      </p:sp>
      <p:sp>
        <p:nvSpPr>
          <p:cNvPr id="7" name="TextBox 6"/>
          <p:cNvSpPr txBox="1"/>
          <p:nvPr/>
        </p:nvSpPr>
        <p:spPr>
          <a:xfrm>
            <a:off x="762000" y="3561881"/>
            <a:ext cx="3048000" cy="1815882"/>
          </a:xfrm>
          <a:prstGeom prst="rect">
            <a:avLst/>
          </a:prstGeom>
          <a:noFill/>
          <a:ln w="50800">
            <a:solidFill>
              <a:srgbClr val="92D050"/>
            </a:solidFill>
          </a:ln>
        </p:spPr>
        <p:txBody>
          <a:bodyPr wrap="square" rtlCol="0">
            <a:spAutoFit/>
          </a:bodyPr>
          <a:lstStyle/>
          <a:p>
            <a:r>
              <a:rPr lang="en-US" sz="2400" b="1" dirty="0" smtClean="0">
                <a:solidFill>
                  <a:prstClr val="black"/>
                </a:solidFill>
              </a:rPr>
              <a:t>Rescreen</a:t>
            </a:r>
            <a:r>
              <a:rPr lang="en-US" sz="2000" dirty="0" smtClean="0">
                <a:solidFill>
                  <a:prstClr val="black"/>
                </a:solidFill>
              </a:rPr>
              <a:t> at:</a:t>
            </a:r>
          </a:p>
          <a:p>
            <a:pPr marL="285750" indent="-285750">
              <a:buFont typeface="Arial" pitchFamily="34" charset="0"/>
              <a:buChar char="•"/>
            </a:pPr>
            <a:r>
              <a:rPr lang="en-US" sz="2200" dirty="0" smtClean="0">
                <a:solidFill>
                  <a:prstClr val="black"/>
                </a:solidFill>
              </a:rPr>
              <a:t>Regularly specified intervals or</a:t>
            </a:r>
          </a:p>
          <a:p>
            <a:pPr marL="285750" indent="-285750">
              <a:buFont typeface="Arial" pitchFamily="34" charset="0"/>
              <a:buChar char="•"/>
            </a:pPr>
            <a:r>
              <a:rPr lang="en-US" sz="2200" dirty="0" smtClean="0">
                <a:solidFill>
                  <a:prstClr val="black"/>
                </a:solidFill>
              </a:rPr>
              <a:t>When nutritional/</a:t>
            </a:r>
            <a:br>
              <a:rPr lang="en-US" sz="2200" dirty="0" smtClean="0">
                <a:solidFill>
                  <a:prstClr val="black"/>
                </a:solidFill>
              </a:rPr>
            </a:br>
            <a:r>
              <a:rPr lang="en-US" sz="2200" dirty="0" smtClean="0">
                <a:solidFill>
                  <a:prstClr val="black"/>
                </a:solidFill>
              </a:rPr>
              <a:t>clinical status changes</a:t>
            </a:r>
            <a:endParaRPr lang="en-US" sz="2200" dirty="0">
              <a:solidFill>
                <a:prstClr val="black"/>
              </a:solidFill>
            </a:endParaRPr>
          </a:p>
        </p:txBody>
      </p:sp>
      <p:sp>
        <p:nvSpPr>
          <p:cNvPr id="8" name="TextBox 7"/>
          <p:cNvSpPr txBox="1"/>
          <p:nvPr/>
        </p:nvSpPr>
        <p:spPr>
          <a:xfrm>
            <a:off x="3886200" y="2399791"/>
            <a:ext cx="3924300" cy="523220"/>
          </a:xfrm>
          <a:prstGeom prst="rect">
            <a:avLst/>
          </a:prstGeom>
          <a:solidFill>
            <a:schemeClr val="accent1">
              <a:lumMod val="40000"/>
              <a:lumOff val="60000"/>
            </a:schemeClr>
          </a:solidFill>
        </p:spPr>
        <p:txBody>
          <a:bodyPr wrap="square" rtlCol="0">
            <a:spAutoFit/>
          </a:bodyPr>
          <a:lstStyle/>
          <a:p>
            <a:pPr algn="ctr"/>
            <a:r>
              <a:rPr lang="en-US" sz="2800" b="1" dirty="0" smtClean="0">
                <a:solidFill>
                  <a:srgbClr val="002060"/>
                </a:solidFill>
                <a:effectLst>
                  <a:outerShdw blurRad="38100" dist="38100" dir="2700000" algn="tl">
                    <a:srgbClr val="000000">
                      <a:alpha val="43137"/>
                    </a:srgbClr>
                  </a:outerShdw>
                </a:effectLst>
              </a:rPr>
              <a:t>At-Risk </a:t>
            </a:r>
            <a:r>
              <a:rPr lang="en-US" sz="2800" b="1" i="1" u="sng" dirty="0" smtClean="0">
                <a:solidFill>
                  <a:srgbClr val="002060"/>
                </a:solidFill>
              </a:rPr>
              <a:t>or</a:t>
            </a:r>
            <a:r>
              <a:rPr lang="en-US" sz="2800" b="1" dirty="0" smtClean="0">
                <a:solidFill>
                  <a:srgbClr val="002060"/>
                </a:solidFill>
                <a:effectLst>
                  <a:outerShdw blurRad="38100" dist="38100" dir="2700000" algn="tl">
                    <a:srgbClr val="000000">
                      <a:alpha val="43137"/>
                    </a:srgbClr>
                  </a:outerShdw>
                </a:effectLst>
              </a:rPr>
              <a:t> Malnourished</a:t>
            </a:r>
            <a:endParaRPr lang="en-US" sz="2800" b="1" dirty="0">
              <a:solidFill>
                <a:srgbClr val="002060"/>
              </a:solidFill>
              <a:effectLst>
                <a:outerShdw blurRad="38100" dist="38100" dir="2700000" algn="tl">
                  <a:srgbClr val="000000">
                    <a:alpha val="43137"/>
                  </a:srgbClr>
                </a:outerShdw>
              </a:effectLst>
            </a:endParaRPr>
          </a:p>
        </p:txBody>
      </p:sp>
      <p:sp>
        <p:nvSpPr>
          <p:cNvPr id="9" name="TextBox 8"/>
          <p:cNvSpPr txBox="1"/>
          <p:nvPr/>
        </p:nvSpPr>
        <p:spPr>
          <a:xfrm>
            <a:off x="4191000" y="3352800"/>
            <a:ext cx="3429000" cy="523220"/>
          </a:xfrm>
          <a:prstGeom prst="rect">
            <a:avLst/>
          </a:prstGeom>
          <a:solidFill>
            <a:schemeClr val="accent4">
              <a:lumMod val="50000"/>
            </a:schemeClr>
          </a:solidFill>
        </p:spPr>
        <p:txBody>
          <a:bodyPr wrap="square" rtlCol="0">
            <a:spAutoFit/>
          </a:bodyPr>
          <a:lstStyle/>
          <a:p>
            <a:pPr algn="ctr"/>
            <a:r>
              <a:rPr lang="en-US" sz="2800" b="1" dirty="0" smtClean="0">
                <a:solidFill>
                  <a:prstClr val="white"/>
                </a:solidFill>
              </a:rPr>
              <a:t>Nutrition Assessment</a:t>
            </a:r>
            <a:endParaRPr lang="en-US" sz="2800" b="1" dirty="0">
              <a:solidFill>
                <a:prstClr val="white"/>
              </a:solidFill>
            </a:endParaRPr>
          </a:p>
        </p:txBody>
      </p:sp>
      <p:sp>
        <p:nvSpPr>
          <p:cNvPr id="10" name="TextBox 9"/>
          <p:cNvSpPr txBox="1"/>
          <p:nvPr/>
        </p:nvSpPr>
        <p:spPr>
          <a:xfrm>
            <a:off x="4008894" y="5154198"/>
            <a:ext cx="3733800" cy="461665"/>
          </a:xfrm>
          <a:prstGeom prst="rect">
            <a:avLst/>
          </a:prstGeom>
          <a:noFill/>
          <a:ln w="50800">
            <a:solidFill>
              <a:srgbClr val="92D050"/>
            </a:solidFill>
          </a:ln>
        </p:spPr>
        <p:txBody>
          <a:bodyPr wrap="square" rtlCol="0">
            <a:spAutoFit/>
          </a:bodyPr>
          <a:lstStyle/>
          <a:p>
            <a:r>
              <a:rPr lang="en-US" sz="2400" b="1" dirty="0" smtClean="0">
                <a:solidFill>
                  <a:prstClr val="black"/>
                </a:solidFill>
              </a:rPr>
              <a:t>Develop Nutrition Care Plan</a:t>
            </a:r>
            <a:endParaRPr lang="en-US" sz="2400" b="1" dirty="0">
              <a:solidFill>
                <a:prstClr val="black"/>
              </a:solidFill>
            </a:endParaRPr>
          </a:p>
        </p:txBody>
      </p:sp>
      <p:sp>
        <p:nvSpPr>
          <p:cNvPr id="11" name="TextBox 10"/>
          <p:cNvSpPr txBox="1"/>
          <p:nvPr/>
        </p:nvSpPr>
        <p:spPr>
          <a:xfrm>
            <a:off x="4800600" y="6015355"/>
            <a:ext cx="2209800" cy="461665"/>
          </a:xfrm>
          <a:prstGeom prst="rect">
            <a:avLst/>
          </a:prstGeom>
          <a:noFill/>
          <a:ln w="50800">
            <a:solidFill>
              <a:srgbClr val="92D050"/>
            </a:solidFill>
          </a:ln>
        </p:spPr>
        <p:txBody>
          <a:bodyPr wrap="square" rtlCol="0">
            <a:spAutoFit/>
          </a:bodyPr>
          <a:lstStyle/>
          <a:p>
            <a:pPr algn="ctr"/>
            <a:r>
              <a:rPr lang="en-US" sz="2400" b="1" dirty="0" smtClean="0">
                <a:solidFill>
                  <a:prstClr val="black"/>
                </a:solidFill>
              </a:rPr>
              <a:t>Reassessment</a:t>
            </a:r>
            <a:endParaRPr lang="en-US" sz="2400" b="1" dirty="0">
              <a:solidFill>
                <a:prstClr val="black"/>
              </a:solidFill>
            </a:endParaRPr>
          </a:p>
        </p:txBody>
      </p:sp>
      <p:sp>
        <p:nvSpPr>
          <p:cNvPr id="12" name="Down Arrow 11"/>
          <p:cNvSpPr/>
          <p:nvPr/>
        </p:nvSpPr>
        <p:spPr>
          <a:xfrm>
            <a:off x="7848600" y="3451093"/>
            <a:ext cx="1295400" cy="2641758"/>
          </a:xfrm>
          <a:prstGeom prst="downArrow">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lnSpc>
                <a:spcPct val="70000"/>
              </a:lnSpc>
            </a:pPr>
            <a:r>
              <a:rPr lang="en-US" sz="2800" b="1" dirty="0" smtClean="0">
                <a:solidFill>
                  <a:prstClr val="white"/>
                </a:solidFill>
              </a:rPr>
              <a:t>Nutrition Monitoring</a:t>
            </a:r>
            <a:endParaRPr lang="en-US" sz="2800" b="1" dirty="0">
              <a:solidFill>
                <a:prstClr val="white"/>
              </a:solidFill>
            </a:endParaRPr>
          </a:p>
        </p:txBody>
      </p:sp>
      <p:cxnSp>
        <p:nvCxnSpPr>
          <p:cNvPr id="14" name="Straight Connector 13"/>
          <p:cNvCxnSpPr>
            <a:stCxn id="4" idx="2"/>
          </p:cNvCxnSpPr>
          <p:nvPr/>
        </p:nvCxnSpPr>
        <p:spPr>
          <a:xfrm>
            <a:off x="4305300" y="1205872"/>
            <a:ext cx="0" cy="619780"/>
          </a:xfrm>
          <a:prstGeom prst="line">
            <a:avLst/>
          </a:prstGeom>
          <a:ln w="571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H="1">
            <a:off x="2362200" y="1825652"/>
            <a:ext cx="1981200" cy="533400"/>
          </a:xfrm>
          <a:prstGeom prst="straightConnector1">
            <a:avLst/>
          </a:prstGeom>
          <a:ln w="57150">
            <a:solidFill>
              <a:schemeClr val="accent3">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4305300" y="1825652"/>
            <a:ext cx="1581150" cy="533400"/>
          </a:xfrm>
          <a:prstGeom prst="straightConnector1">
            <a:avLst/>
          </a:prstGeom>
          <a:ln w="57150">
            <a:solidFill>
              <a:schemeClr val="accent3">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a:stCxn id="6" idx="2"/>
          </p:cNvCxnSpPr>
          <p:nvPr/>
        </p:nvCxnSpPr>
        <p:spPr>
          <a:xfrm>
            <a:off x="2324100" y="2938509"/>
            <a:ext cx="0" cy="619780"/>
          </a:xfrm>
          <a:prstGeom prst="straightConnector1">
            <a:avLst/>
          </a:prstGeom>
          <a:ln w="57150">
            <a:solidFill>
              <a:schemeClr val="accent3">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a:off x="5875794" y="2819400"/>
            <a:ext cx="10656" cy="487304"/>
          </a:xfrm>
          <a:prstGeom prst="straightConnector1">
            <a:avLst/>
          </a:prstGeom>
          <a:ln w="57150">
            <a:solidFill>
              <a:schemeClr val="accent3">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a:off x="5886450" y="4676021"/>
            <a:ext cx="0" cy="429399"/>
          </a:xfrm>
          <a:prstGeom prst="straightConnector1">
            <a:avLst/>
          </a:prstGeom>
          <a:ln w="57150">
            <a:solidFill>
              <a:schemeClr val="accent3">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a:off x="5886450" y="5637716"/>
            <a:ext cx="0" cy="458284"/>
          </a:xfrm>
          <a:prstGeom prst="straightConnector1">
            <a:avLst/>
          </a:prstGeom>
          <a:ln w="57150">
            <a:solidFill>
              <a:schemeClr val="accent3">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517902" y="6410980"/>
            <a:ext cx="8397498" cy="523220"/>
          </a:xfrm>
          <a:prstGeom prst="rect">
            <a:avLst/>
          </a:prstGeom>
          <a:noFill/>
        </p:spPr>
        <p:txBody>
          <a:bodyPr wrap="square" rtlCol="0">
            <a:spAutoFit/>
          </a:bodyPr>
          <a:lstStyle/>
          <a:p>
            <a:pPr algn="r"/>
            <a:r>
              <a:rPr lang="en-US" sz="1400" dirty="0" smtClean="0">
                <a:solidFill>
                  <a:prstClr val="black"/>
                </a:solidFill>
              </a:rPr>
              <a:t>Adapted from Clinical Pathways and Algorithms for Delivery of Parenteral and Enteral Nutrition Support in Adults. </a:t>
            </a:r>
            <a:br>
              <a:rPr lang="en-US" sz="1400" dirty="0" smtClean="0">
                <a:solidFill>
                  <a:prstClr val="black"/>
                </a:solidFill>
              </a:rPr>
            </a:br>
            <a:r>
              <a:rPr lang="en-US" sz="1400" dirty="0" smtClean="0">
                <a:solidFill>
                  <a:prstClr val="black"/>
                </a:solidFill>
              </a:rPr>
              <a:t>ASPEN; 1984:4.</a:t>
            </a:r>
            <a:endParaRPr lang="en-US" sz="1400" dirty="0">
              <a:solidFill>
                <a:prstClr val="black"/>
              </a:solidFill>
            </a:endParaRPr>
          </a:p>
        </p:txBody>
      </p:sp>
      <p:sp>
        <p:nvSpPr>
          <p:cNvPr id="3" name="Oval 2"/>
          <p:cNvSpPr/>
          <p:nvPr/>
        </p:nvSpPr>
        <p:spPr>
          <a:xfrm>
            <a:off x="3807314" y="5055039"/>
            <a:ext cx="4114800" cy="659981"/>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66"/>
              </a:solidFill>
            </a:endParaRPr>
          </a:p>
        </p:txBody>
      </p:sp>
      <p:cxnSp>
        <p:nvCxnSpPr>
          <p:cNvPr id="25" name="Straight Arrow Connector 24"/>
          <p:cNvCxnSpPr/>
          <p:nvPr/>
        </p:nvCxnSpPr>
        <p:spPr>
          <a:xfrm flipH="1" flipV="1">
            <a:off x="2667000" y="2923011"/>
            <a:ext cx="1524000" cy="528082"/>
          </a:xfrm>
          <a:prstGeom prst="straightConnector1">
            <a:avLst/>
          </a:prstGeom>
          <a:ln w="57150">
            <a:solidFill>
              <a:schemeClr val="accent3">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3962400" y="4182130"/>
            <a:ext cx="3924300" cy="523220"/>
          </a:xfrm>
          <a:prstGeom prst="rect">
            <a:avLst/>
          </a:prstGeom>
          <a:solidFill>
            <a:schemeClr val="accent1">
              <a:lumMod val="40000"/>
              <a:lumOff val="60000"/>
            </a:schemeClr>
          </a:solidFill>
        </p:spPr>
        <p:txBody>
          <a:bodyPr wrap="square" rtlCol="0">
            <a:spAutoFit/>
          </a:bodyPr>
          <a:lstStyle/>
          <a:p>
            <a:pPr algn="ctr"/>
            <a:r>
              <a:rPr lang="en-US" sz="2800" b="1" dirty="0" smtClean="0">
                <a:solidFill>
                  <a:srgbClr val="002060"/>
                </a:solidFill>
                <a:effectLst>
                  <a:outerShdw blurRad="38100" dist="38100" dir="2700000" algn="tl">
                    <a:srgbClr val="000000">
                      <a:alpha val="43137"/>
                    </a:srgbClr>
                  </a:outerShdw>
                </a:effectLst>
              </a:rPr>
              <a:t>At-Risk </a:t>
            </a:r>
            <a:r>
              <a:rPr lang="en-US" sz="2800" b="1" i="1" u="sng" dirty="0" smtClean="0">
                <a:solidFill>
                  <a:srgbClr val="002060"/>
                </a:solidFill>
              </a:rPr>
              <a:t>or</a:t>
            </a:r>
            <a:r>
              <a:rPr lang="en-US" sz="2800" b="1" dirty="0" smtClean="0">
                <a:solidFill>
                  <a:srgbClr val="002060"/>
                </a:solidFill>
                <a:effectLst>
                  <a:outerShdw blurRad="38100" dist="38100" dir="2700000" algn="tl">
                    <a:srgbClr val="000000">
                      <a:alpha val="43137"/>
                    </a:srgbClr>
                  </a:outerShdw>
                </a:effectLst>
              </a:rPr>
              <a:t> Malnourished</a:t>
            </a:r>
            <a:endParaRPr lang="en-US" sz="2800" b="1" dirty="0">
              <a:solidFill>
                <a:srgbClr val="002060"/>
              </a:solidFill>
              <a:effectLst>
                <a:outerShdw blurRad="38100" dist="38100" dir="2700000" algn="tl">
                  <a:srgbClr val="000000">
                    <a:alpha val="43137"/>
                  </a:srgbClr>
                </a:outerShdw>
              </a:effectLst>
            </a:endParaRPr>
          </a:p>
        </p:txBody>
      </p:sp>
      <p:cxnSp>
        <p:nvCxnSpPr>
          <p:cNvPr id="29" name="Straight Arrow Connector 28"/>
          <p:cNvCxnSpPr/>
          <p:nvPr/>
        </p:nvCxnSpPr>
        <p:spPr>
          <a:xfrm>
            <a:off x="5894844" y="3763946"/>
            <a:ext cx="10656" cy="443004"/>
          </a:xfrm>
          <a:prstGeom prst="straightConnector1">
            <a:avLst/>
          </a:prstGeom>
          <a:ln w="57150">
            <a:solidFill>
              <a:schemeClr val="accent3">
                <a:lumMod val="50000"/>
              </a:schemeClr>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4558078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utoShape 2" descr="data:image/jpeg;base64,/9j/4AAQSkZJRgABAQAAAQABAAD/2wCEAAkGBhQSERMTExQWFRMVFRkYFxgYGBgWHREWGRcXFxobGxkeGyggIBooGhcXITIgJScqLTA4GSIxNjErNikrLCkBCQoKDgwOGg8PGDEkHCQsLCwsLiw0LSwtLCwtLyksKSotLS01KS0sLCwsLCwtLCwsLCwsLCwtLCksKS0sLCwsLP/AABEIAKMAvwMBIgACEQEDEQH/xAAcAAEAAgMBAQEAAAAAAAAAAAAABgcDBAUBAgj/xABCEAACAQMDAwIFAgMDBw0AAAABAgMABBEFEiEGMUETIgcUUWFxMoEjQqEVQ5IzU1RikbHBFiQ1cnN0gpOUs9HT8P/EABoBAQADAQEBAAAAAAAAAAAAAAABAgMEBQb/xAAuEQACAQMDAwEIAQUAAAAAAAAAAQIDBBESITETQVFhBSMycYHB4fDRFCJCYpH/2gAMAwEAAhEDEQA/ALxpSlAKUqOdQaXdfM291aykiMMs1uzELcxnkbc5VZQexIGcgFgByBI6jOg9SM19eWMzAyQlZYiBjfbyAEA+NyMdufIK9zmpHA5ZVJUqSASpwSpI5BIJGR24OK5uodUWkD7JrmCKTj2vKisM8jgnIFAb19bepFJHkjejLkcEbgRn+tc/pKOVbK2SdWWZIlSQMdxLoNhO7JyCVyDnnNcmX4r6YrtGbyPK4BI3MpJ+jKCD+xr5l+LOmLkfNKx+irIxP4AXmgN/qi2neawMO/Yt0Gm2sVHpelJ+oAjK7tvHPOKkFQuX4u2EbKsxmg3fpM1vLGD+5WpNp2qwXUZeGVJYzwTG4bGQDglTkHBHHBGaA5uhdWi7ubiOGNjDbn02nJwGnB98aoRk7RtO774x2JkFaumabHbxJDCoSONQqqPAH/7vUc6o1W9e5is7GMxsdskt1JHviiiywKryN0uQPb9+47gCW0pSgFKUoBSlKAVz9d16Gzgee4cJGncnyfAA7lj4ArzqDXorO3knmYBUVmxuVTIVUtsXcQC5xgDzVfW2mS69NFc3kJh06ElreBuHuiQPfJzwnHAHfOORyaykorLBnu/iHqMim7srBZNPUZzISk1wq/qeNAeFx29rH2k+cCddP67HeW0VzCcxyrkZxkeCDg9wQQfxW0kYAAAAAGAB2A+mPpUM0EPp+pNZYVbG4VpbQD+7mGGmiB8A5aQLz34xggZU6ut4ZLROqUpW5ApSlAcJ9Su47rY8AltZCAksRw0BPiWNm5Xv70P09vkdt3ABJIAAySeAAPJNfVUf8Tfiekl9HZx3E1vbws63UsWCZSQF2IBzx7lyeMtnHtGQJDqXW1xqkvy+lMYrdG/i320nDDJ9ONDjORt5J8+O527ToewtUaR4kkZVZpZrgCZnA9zO5YEZ4zkAVFYOvbcW8NnowU3MjLEgePZtwnulfgBm4HJzznIwMVO73RWuLNraeViXTY8kQ9Et9SFywGexHIOSMYOKzbZ2U4RxtuyDaBrwXUY5ra0NvYXRNuZRtjjupF3GGQRhV2HO9fO7d9e9m7ed38xGM+SASQM98ZJOPua4tz0jC1pFaAukURjKFWwymNtwO4g8k5yfvxitjVtdFufdDcOu3O+KIyhTkjBCncD57Y571D3NIrT8R0JIgwwwBH0Iz3GD3+xxVXaB05I+q6uIJWtBGyBGiG0q7hih2AhGTAfKkEHPG04IlXRuv/NT6gY39S2WaP0nyzZLxZkAz2TcFIXAxuauH1Xb3E2rLHYTiC4Fnumf9QZfVwiOvIBAOQcZww8EUWxWeJJMmej9dRxBbe/cW9wo2hpWULdIgx6yvwo3YJKkgg8c8EyXSdXiuYlmgkWSJs7WXscHB/fI7VA9MllErWF+FuQwDwTGJdlwqgl1kTBRZVIz5yDnxy1HQpbQ/M6e7oEYPLaKR6VygJMixoQRHIwJxtwCfGeavqMHSeMomXU2tvaw+pHby3MhYKkcQ5LNwNzfypnu2Dis+h3EzwI9xGsUrZJjB3ekCeFLfzMBjJAAznimha5FeQJcQNuikGQe3YkEEeCCCMVv1YwFKUoBXL6j6hhs4DLM+wfpTgsXcg7VVRyzHHb/AHV9dQ9QQ2Vu9xOxWNMZwMkkkKAB5OTUS6a0W4vLlNTvSFAU/K2wAZYomwyStkticgnJHbjnjApOaissk4nSfwtluSLvWna4mZNqwSEkQc4ySr4yQP0gDGecmrSiiCqFUAKoAAHAAAwAB9MV90rgnNye5YVXHxzs3NhHcRs6m2nV22HadjgxnDA5H6gOM96seuB1/CraXfhgCPlJzgjPKxMyn8hgCPwKQeJIFSaZoUaBZbaSaJ3AcSJK4Zj+oFxnDd+xBHJqy/hN1TNfWLNcYMsE7wM4/vdio28jHBw+D+M+cCuOlubK35/uhz9Km/wMc/2dIu3CpdzKj4wbhcqfUZuzNksu4eEA8Uspycpxk84/J7PtSlTjTpzhFLK7fQsSlKV6R4ZxetL8w6feShtjJbylWBwVfYwUg/XcRio38P8ASfltOtY8AN6Yd9uRlpPec/fDAH8V78abiUaaYoo9/wAxLHCx/wA2HbggeSWCr/4q6Wr28rQuls6xSHAR2XeIxuGTt8nZnH3x+apI6bdbtmp1JoVrcRhroLiLLLIXMZg5UllkyNvKrz9q+dCtb2N5BdTQzx8emyxmJwfIZBlcfgk/8OJqnQ1xKiRyXbXUIKNLDOAnrOmTlZkQtGudvs2t2/VzUk0bUJpVb17doJFbBG9ZFcHOGRxjI+uVGKodC3lusHRrlaN1DHdPcLGr7beX0i5ACu4GWC859p4OQO4xmuhdXaRI0kjKiIMszHAUfUmq2+GOsTv88kAt5Y0upHUvI8TuJGYq2VicFTtOCcdiPpRImU8NIm2rdOrI5nib0bsJtWZf5hwQsq5xJHwOD+2MCtq10WGOaS4WJVmlAEjjOXxjv+4HOOcVh0fULhy63Ft6BGCpWVZkcHwGAUhh9Cv711KEpRe6FeEVW2v600euKLq7a3tIoFmiUNsWVjhWDAZ3ZcOCCM4XAxUo0zr+yuJ0t4JvVkdWYbUfChRk7mIGKYIVRPZmv0Fm11K90+CJEtAqXIyzbleVI1IQHOUyp/6vbPIFWRVY9YzxW13p148r249b0ZZE7PCVaQJIMcp6g7+AzH7izVYEAjkHsfrWqeUcNSOmTR7XP1jqC3tFDXE0cIOcb2ClsYztB5buOAD3rbublY0Z3YKiKWZmOAqgZJJ8ACq30vpGPU9RbVZUPy+EFtG27+Ps7TOrcKmRlUxz+ojn3RKSisszM2iaFNqF8NSuWkS2jffZWzgce3b6rqR7ScblHcE544zYVKV585ubyy4pSlUJFRv4j3yxaVfM5wDbyIPu0iGNR/iYVJKqb4xa1HPPaaar5YyiWdfARV3KrfcjJHPHH1FWjzl9tyYxc5KK5exHtMtFFhHHMQqGEByTtwGHPPjg1NfhLqt3PBCfabSH1rfOAplEZjMMiAKOMF4zjjKZ75xCernQ2zwsTvmG2NEG55ZNwKqq9zlto/f8VbPw70u6gskW8cGU4IRQALZNiKsQxwcBck/ViOcZM2CbUpvuz1/bDUXCmuy57knqppupNavbi7Gn/Lpbw3LQBpAu4GMANwc5BLZzjwMY5qwOsNfNlZT3QTeYk3BSdu45C98H61p9BWxTT7dmOXmT15DjG6Sc+s5x45ft9q7as9CyjxEQ7WejNZvBaG4uLINayiVQqzASyAqVMgAxxgj2gcMazzf8oFJAt9PcAnDB5QGH1wZAasqlcvXl3LptcMrHf1D/AKLYf+ZJ/wDbWC0vuoX3f8ys02uV97SLux5X+Nyv0PmrVpU9Z+C2uXkqTU5ddbbDJYWUqTEqRmR0GBu/ifxcAcdz5H1xW5CddjTaLCy2qpCrHIUCfTC78YzzgYz9qs+sUN0jlgrKxRtrgEHY2AdrY7HBBwfqKdZ+CNcvJWdn1DrS5E+kBzngxTqgA/DFyT38ill8THf1B/Zl8TExSQRoJdjg4K5BGSD9KtGlOt6FlUmu5QnU3VMI1W0urm0nSD0HiZbm3I5BdgURuGIMg58ZrvWnxT0eEkxL6ZIwTHbBNw74O0DIzVuUxVuv6EKbTyUV138RrC9tljjO6RJ4pAs0bhGCvhgxBztKk5xjjOOasZfi1pMcZ23UeI14VFcZAHARdv2wAKlzICMHkHwec/tXE1rQbERma4gg2Q5lLNGuFAVgSQByNpPHPjzirRrrjBWTcnlka0uO51lxPdJ6OmA7obY53XuOVkm7fw+zBMYPHfGTYKrgYHAH9K0dJ1m3uEzbyxSoMf5NlbbwCAQDwcY4OK3qwqTcnuQj2lKVmSKUrj9TdWW9hEZbiQLwSqZG+XBAwiZyxyw7ds84olngg5vWnxHtNMAEzFpmXckSDLMMkAnwFyCMk+DVZaXHJPLJf3IAubgDKgYWJFACqoJJ/SFzk5/rnQvLJJbmfULlRBC7iVYXbdh8EBpCf5uThB2zjxzh0Tpy61+WVoZjBaxFEIfdzuHvwF4ZsAkgsP1KMjNHHre7pvbu/sj1reMbNKtWX93+Me/zf2JT8M7b1tbuZQA6QQqpZlY+jI2F2xnOFJAbJx4YeSauio/0R0ZDplsIISWy2+R27ySFVUnHgYUYUdvvyTIK9KnDRFR8Hl1qnVqSm+7yRH4srnR73/svPHZ1NdHo7/o+y/7rB/7KVEuvupPnmm0azjaWd/bPIcpHaLlH3Mdp3fTA/qeKnGi6f6FvBCTuMUUcecY3bEVc4++KwuGsJFEbtKUrkLFc/E/4jXemz28cFqsqSjJdt53tu2mNQuMNjacnOd4445sCzmZ40Z0MbsqlkJB9NiASuRwcHIyPpWWvas2mksECoN8LLppP7UZuT/ak4/ZViUf0Aqc1C/hdZ7Ib1uf4mo3Tf7JPT4/wVK+FgmlKUqhJyOq9e+StJrkRNL6S7ti5y3IHJAOFA5LYOACa1+h+qf7Rs47r0/S3lxs3b8bWK/qwM9s9hXeIzwaxWlmkShI0WNB2VFCgZ5PAAFTlY9SDNWnrAX5ebcIyvpPuEp2xkbDn1GwcJjucds1uVq6pYLPBLCxIWWN42IxkB1KnGQRnB8g0XIK1+F3RVhPpkdxLbRlw8xD5YFQsz7cOCDwAMNweBUa6a17U5Nl1864UsxSGVRKpjzwGOVJ4H6hg+eDVgfB+yA0gW8g5WW4ikXOcH1XVhkfY9xUL1D4TajYrLJaXEcsMaZWIrIXlCe4gJ7gHPI9hGfAGcDtrwnKPu3v6m9rKjGfv45XodeP4lajE7mS0huUYrs9GQxGPAw2d4OQSN32yRkjGNu++L8oZRFpk75Uk75I48N9BjeCPuSPxUG6e127v3MVpa+o6qC0hYrGhI/mJXgHDYGcnHnBNdi1s9S3ejJYSG4ycFMCErnAYzFio/GS3nHNcGm4S3gv36npOl7PlLao1++qN3V+ttVuVAhWGxQgZO4zSDI5w20KP2GfvUatLm3W4PqzNc3xJDOUkkkLD+VFVTjA8LXe0r4aazvDyz2w3cMrF2EQz+pVQBS2PGfzU/wCkPhva2GJAoluvcWnZQGZnOW2jsg8ADx5OTnZW9SeY1Hhehirq3oYlQhmX+34Il0l8Okvmkur+CQJlUghk3R5RRuMjqDn3MxAUgYC+c1Zej6HBaR+lbxJFHknaoxlj3J+p7cn6AeK3qV3QgoRUVwebUqSqzc5csUpSrGZUWj2l1ol5dZspr2O9mLrNb5dgAxKrImAq8yt7iRnJ7gcTLprrlLu4uLVongngClo3aNiVbPI2Mw49uR43CpXVc9bdKtaXA1ixj3TxBvXgUAC6jP62znIcLk5AbOBxxzjUpKW/clMsGlaml6pHcxJNC4eJxlWGRuGSPIB7g1t1wcFhSlKEioZp/Rl5A0oi1EpC80soQWsRKGWRpCN7M2Rlj4FTOlWUmuCDl6bps8bkyXTzIVxtaOFcNkHcGRV8ZGCPNdSlKhvIFKUqCRWC+tUljeOQBo5FKOD2ZWG0j9wcVnqG/FR1exFqTh7yeG3TjOGeVCWx5wqk4yPzVorLSIIr1f0ppulQvPaTCzvkj3Q/xmLSc/p9IkllbBXtjPcjFWloFzLJawPMmyZ4kaRe21yoLDHjnx47VG9D+EmnW6pm3SWVcEySZcs4ABOGYgAkZxzjNTOvRjFxW7yUPMV7SlWApSlAKUpQClKUApSlAVnJcSaFLJmIto7vlSvueykk5b2gA+juyMckZHPg2DZ3iSxrJGweNwGVlOQwPYg1syRhgVYAqRgg8gg9wR9KrjTeg73TCzWEyywmaSRrWX2qYz+hI32ko/LZbODhcjg556tHVuuSUyxKVDNP+KVsZPRu1ksJvCXS+mHHI3LJ+krkEZyM44qTafrME4JhmilA7mORHx/hJrkcJLlFjh9SaPeLL81YSr6u0I9vMWMMwHZhggpIM9x38/cOqrtcLJpdwX8+lJbyIT9mMinH5UVKaU1eUCDv0/fX8oa9c2ltGwZILaY75WGP8tMAMrgsNq4/pkzeva8qHLIPaUrnav1FbWozcTxRcEgO6qWAGTtUnLH7AE1CTfAOgTVe6dAdW1QXRA+S092W3IAIupzgO+TnKIVGCMc4we9cmTrVtdn+StPWgsmytxP6TO0ynOYwQpWIMoPuc85xjw1mdO9PxWNvHbQAiOMcZOSxJyWJ+pJJ+n4rso0tO7KtnSpSldJApSlAKUpQClKUApSlAKUpQClKUBoavoUF0np3EKSpnIDqDg/UfQ/iohrvwU064CenGbVkbO6AhSR9DuBH4Pcf0rr9YfEW000xrOzGSTlY4xvbaONxGRgZ4BPfBx2OK3m6+1S6Uq5is0Jz/BBMuPCl2ZlX7kDP47VvRt6ld4prJDaXJvdSX8On3NsmnXcrSrdww3NsZ3m9RJM4AEjEAjBHtPG4ZwcVblfnJemI0RfTJSVXV1m7uJFOVYk/fnAxUrsvipqcR/jWtvcJ2zE5iY4/mO5mHPfAA/arXnsi4hhqOfkI1Eye9f8AWDaba/MCAzjeqkbwgQNn3E4JxnA4HkVrxfP31uWSe1tVkXCvAWvGXkhsSbo0BGMcBu57YzVddf8AVlxqsK2q2pt4t6u7ySKxOPAVT98898eK4dnZ3lm/qWN26MR7kfGyRsAZ2gbOwHdfHes6HsuvKGp0+PP8BzXktCw+FMpk33eqXlwBjCK7QA9+G2uxI58Fa7cXwy04EMbVJHBzvlLSsxHbczsSew71C+mvjLLHJ6WqxpEpX23EYcoxAHDKN3uPJyMePaBzVp6fqUU6CSGRJUPZkZXBxweQSO9UlTcHpksMnOTJbWqRqEjVUQdlUBQPPAHA5rLSlVApSlAKUpQClKUApSlAKUpQClKUAqA/ED4i/Ln5WzxJdvkFhh1suV90o5wSCcKfpz4z0/iJ1p/Z9upRd9xO3pwL43kfqb/VXIJ+vA4zkVLYWRTc0jGSaQ7pZG5Mrc8/gZIFehYWTuZ7/Cuf4KSlpPqK1JkaeVjJcycySt3Y+QowAqeAoA4AFbFcfp/VWla4Rjlo5mA4AwmSF5Hc5VvvXYr6226fTXSWEYSzncUpWO4DbW2bQ+PbuBIz98HOK3bwskGSleLnAz3xzjkZ84+2a9qQeMoIIIBB4IPII+4rD0nMdJumuIEaSB49ssCn3HHIZMnDMD4POCQO9Z6xRXaMzIrqWX9QBBK+OQO1cl1bUq8dNTns+5MW1wWx0N8QrfVEkMIdHiIDxuAGXOdp4yCDg/jHPjMor88vLJayNeWr+lMiln4ytyie/wBOQZHB2jkc/wC+rn6H6rXUbOO4XaGPEiqSfSkHdTkA5wQfwR3718hd2k7aemX0Z0Rlk79KUrkLClKUApSlAKUpQClKUApShoCi+rNYN/qTyYPoWZeCIEYJlyBK+Mnyu0duw44NYRUa0PqaPY4nkIlMkjuSjDJZyxPAwO5OOK6Fh1AJnZYYbiYLj3RQvIDntwBkDg9x4r62xrW9C3itay+fmYSTbMXSyD05XH95PI34G7AH9P612ajmn3bWaSC4t7iEGVmTfC4yrHI7gc8V2kupCu8Wl6UxncLWUjA85xitba8t40opzWSJReTZrXtrIIzkM53tuwzbgh5/T5AP0z4HasuJ/wDQr/8A9JN/8Vqxakzbwttdtsba+LeQ7GHdWx2P2NbO8tm03NbEaZGe5jc7djhcOC2VDb08rz2P3pEZN77tuz27MZ3Hg7t3jvjGK5j9WwAlW9UMDggxsCp+hHg18t1jbj/OH8Rn/iaj+rts6uov+jS/B26j9hCF1K4wAA0Kt+SSmT/tzWwnVtse8hU/RkcH+gNcaHqCBL6eXcWVolA2qxLMNmeCB9DWNzc0G6bU1tLyvDJUXuSue8VCgY43ttU/62CQM/tXa6A1n5XU44APZfKwYAcLLCpKsOeMqzA8c4X6VCrLqm1QED1IwzFjlGI3McnsT58V09D1v17+yS2jlkZbqJ2YRtiOMOFkJ4zjYzZJwBXPfV6Na3lmaz2x+/YmKaZ+iaUpXyxuKUpQClKUApSlAKUpQClKUBhNqh3jauH/AFcD38Y931445r7iiCgBQAAMADgADsAPpSlAfWKYr2lAeYpivaUB8LEASQACTk443HAGT9TgAftX1ilKA15dPiaRZGjQyKMK5UFlHPZiMjue31rFHosCzG4WJBMU2GQKAxTOcZ+ma9pQGzLCrDDAEZB5GeQQQefIIBH4r7xSlAe0pSgFKUoBSlKAUpSgFKUoD//Z"/>
          <p:cNvSpPr>
            <a:spLocks noChangeAspect="1" noChangeArrowheads="1"/>
          </p:cNvSpPr>
          <p:nvPr/>
        </p:nvSpPr>
        <p:spPr bwMode="auto">
          <a:xfrm>
            <a:off x="0" y="-38417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 name="AutoShape 4" descr="data:image/jpeg;base64,/9j/4AAQSkZJRgABAQAAAQABAAD/2wCEAAkGBhQSERMTExQWFRMVFRkYFxgYGBgWHREWGRcXFxobGxkeGyggIBooGhcXITIgJScqLTA4GSIxNjErNikrLCkBCQoKDgwOGg8PGDEkHCQsLCwsLiw0LSwtLCwtLyksKSotLS01KS0sLCwsLCwtLCwsLCwsLCwtLCksKS0sLCwsLP/AABEIAKMAvwMBIgACEQEDEQH/xAAcAAEAAgMBAQEAAAAAAAAAAAAABgcDBAUBAgj/xABCEAACAQMDAwIFAgMDBw0AAAABAgMABBEFEiEGMUETIgcUUWFxMoEjQqEVQ5IzU1RikbHBFiQ1cnN0gpOUs9HT8P/EABoBAQADAQEBAAAAAAAAAAAAAAABAgMEBQb/xAAuEQACAQMDAwEIAQUAAAAAAAAAAQIDBBESITETQVFhBSMycYHB4fDRFCJCYpH/2gAMAwEAAhEDEQA/ALxpSlAKUqOdQaXdfM291aykiMMs1uzELcxnkbc5VZQexIGcgFgByBI6jOg9SM19eWMzAyQlZYiBjfbyAEA+NyMdufIK9zmpHA5ZVJUqSASpwSpI5BIJGR24OK5uodUWkD7JrmCKTj2vKisM8jgnIFAb19bepFJHkjejLkcEbgRn+tc/pKOVbK2SdWWZIlSQMdxLoNhO7JyCVyDnnNcmX4r6YrtGbyPK4BI3MpJ+jKCD+xr5l+LOmLkfNKx+irIxP4AXmgN/qi2neawMO/Yt0Gm2sVHpelJ+oAjK7tvHPOKkFQuX4u2EbKsxmg3fpM1vLGD+5WpNp2qwXUZeGVJYzwTG4bGQDglTkHBHHBGaA5uhdWi7ubiOGNjDbn02nJwGnB98aoRk7RtO774x2JkFaumabHbxJDCoSONQqqPAH/7vUc6o1W9e5is7GMxsdskt1JHviiiywKryN0uQPb9+47gCW0pSgFKUoBSlKAVz9d16Gzgee4cJGncnyfAA7lj4ArzqDXorO3knmYBUVmxuVTIVUtsXcQC5xgDzVfW2mS69NFc3kJh06ElreBuHuiQPfJzwnHAHfOORyaykorLBnu/iHqMim7srBZNPUZzISk1wq/qeNAeFx29rH2k+cCddP67HeW0VzCcxyrkZxkeCDg9wQQfxW0kYAAAAAGAB2A+mPpUM0EPp+pNZYVbG4VpbQD+7mGGmiB8A5aQLz34xggZU6ut4ZLROqUpW5ApSlAcJ9Su47rY8AltZCAksRw0BPiWNm5Xv70P09vkdt3ABJIAAySeAAPJNfVUf8Tfiekl9HZx3E1vbws63UsWCZSQF2IBzx7lyeMtnHtGQJDqXW1xqkvy+lMYrdG/i320nDDJ9ONDjORt5J8+O527ToewtUaR4kkZVZpZrgCZnA9zO5YEZ4zkAVFYOvbcW8NnowU3MjLEgePZtwnulfgBm4HJzznIwMVO73RWuLNraeViXTY8kQ9Et9SFywGexHIOSMYOKzbZ2U4RxtuyDaBrwXUY5ra0NvYXRNuZRtjjupF3GGQRhV2HO9fO7d9e9m7ed38xGM+SASQM98ZJOPua4tz0jC1pFaAukURjKFWwymNtwO4g8k5yfvxitjVtdFufdDcOu3O+KIyhTkjBCncD57Y571D3NIrT8R0JIgwwwBH0Iz3GD3+xxVXaB05I+q6uIJWtBGyBGiG0q7hih2AhGTAfKkEHPG04IlXRuv/NT6gY39S2WaP0nyzZLxZkAz2TcFIXAxuauH1Xb3E2rLHYTiC4Fnumf9QZfVwiOvIBAOQcZww8EUWxWeJJMmej9dRxBbe/cW9wo2hpWULdIgx6yvwo3YJKkgg8c8EyXSdXiuYlmgkWSJs7WXscHB/fI7VA9MllErWF+FuQwDwTGJdlwqgl1kTBRZVIz5yDnxy1HQpbQ/M6e7oEYPLaKR6VygJMixoQRHIwJxtwCfGeavqMHSeMomXU2tvaw+pHby3MhYKkcQ5LNwNzfypnu2Dis+h3EzwI9xGsUrZJjB3ekCeFLfzMBjJAAznimha5FeQJcQNuikGQe3YkEEeCCCMVv1YwFKUoBXL6j6hhs4DLM+wfpTgsXcg7VVRyzHHb/AHV9dQ9QQ2Vu9xOxWNMZwMkkkKAB5OTUS6a0W4vLlNTvSFAU/K2wAZYomwyStkticgnJHbjnjApOaissk4nSfwtluSLvWna4mZNqwSEkQc4ySr4yQP0gDGecmrSiiCqFUAKoAAHAAAwAB9MV90rgnNye5YVXHxzs3NhHcRs6m2nV22HadjgxnDA5H6gOM96seuB1/CraXfhgCPlJzgjPKxMyn8hgCPwKQeJIFSaZoUaBZbaSaJ3AcSJK4Zj+oFxnDd+xBHJqy/hN1TNfWLNcYMsE7wM4/vdio28jHBw+D+M+cCuOlubK35/uhz9Km/wMc/2dIu3CpdzKj4wbhcqfUZuzNksu4eEA8Uspycpxk84/J7PtSlTjTpzhFLK7fQsSlKV6R4ZxetL8w6feShtjJbylWBwVfYwUg/XcRio38P8ASfltOtY8AN6Yd9uRlpPec/fDAH8V78abiUaaYoo9/wAxLHCx/wA2HbggeSWCr/4q6Wr28rQuls6xSHAR2XeIxuGTt8nZnH3x+apI6bdbtmp1JoVrcRhroLiLLLIXMZg5UllkyNvKrz9q+dCtb2N5BdTQzx8emyxmJwfIZBlcfgk/8OJqnQ1xKiRyXbXUIKNLDOAnrOmTlZkQtGudvs2t2/VzUk0bUJpVb17doJFbBG9ZFcHOGRxjI+uVGKodC3lusHRrlaN1DHdPcLGr7beX0i5ACu4GWC859p4OQO4xmuhdXaRI0kjKiIMszHAUfUmq2+GOsTv88kAt5Y0upHUvI8TuJGYq2VicFTtOCcdiPpRImU8NIm2rdOrI5nib0bsJtWZf5hwQsq5xJHwOD+2MCtq10WGOaS4WJVmlAEjjOXxjv+4HOOcVh0fULhy63Ft6BGCpWVZkcHwGAUhh9Cv711KEpRe6FeEVW2v600euKLq7a3tIoFmiUNsWVjhWDAZ3ZcOCCM4XAxUo0zr+yuJ0t4JvVkdWYbUfChRk7mIGKYIVRPZmv0Fm11K90+CJEtAqXIyzbleVI1IQHOUyp/6vbPIFWRVY9YzxW13p148r249b0ZZE7PCVaQJIMcp6g7+AzH7izVYEAjkHsfrWqeUcNSOmTR7XP1jqC3tFDXE0cIOcb2ClsYztB5buOAD3rbublY0Z3YKiKWZmOAqgZJJ8ACq30vpGPU9RbVZUPy+EFtG27+Ps7TOrcKmRlUxz+ojn3RKSisszM2iaFNqF8NSuWkS2jffZWzgce3b6rqR7ScblHcE544zYVKV585ubyy4pSlUJFRv4j3yxaVfM5wDbyIPu0iGNR/iYVJKqb4xa1HPPaaar5YyiWdfARV3KrfcjJHPHH1FWjzl9tyYxc5KK5exHtMtFFhHHMQqGEByTtwGHPPjg1NfhLqt3PBCfabSH1rfOAplEZjMMiAKOMF4zjjKZ75xCernQ2zwsTvmG2NEG55ZNwKqq9zlto/f8VbPw70u6gskW8cGU4IRQALZNiKsQxwcBck/ViOcZM2CbUpvuz1/bDUXCmuy57knqppupNavbi7Gn/Lpbw3LQBpAu4GMANwc5BLZzjwMY5qwOsNfNlZT3QTeYk3BSdu45C98H61p9BWxTT7dmOXmT15DjG6Sc+s5x45ft9q7as9CyjxEQ7WejNZvBaG4uLINayiVQqzASyAqVMgAxxgj2gcMazzf8oFJAt9PcAnDB5QGH1wZAasqlcvXl3LptcMrHf1D/AKLYf+ZJ/wDbWC0vuoX3f8ys02uV97SLux5X+Nyv0PmrVpU9Z+C2uXkqTU5ddbbDJYWUqTEqRmR0GBu/ifxcAcdz5H1xW5CddjTaLCy2qpCrHIUCfTC78YzzgYz9qs+sUN0jlgrKxRtrgEHY2AdrY7HBBwfqKdZ+CNcvJWdn1DrS5E+kBzngxTqgA/DFyT38ill8THf1B/Zl8TExSQRoJdjg4K5BGSD9KtGlOt6FlUmu5QnU3VMI1W0urm0nSD0HiZbm3I5BdgURuGIMg58ZrvWnxT0eEkxL6ZIwTHbBNw74O0DIzVuUxVuv6EKbTyUV138RrC9tljjO6RJ4pAs0bhGCvhgxBztKk5xjjOOasZfi1pMcZ23UeI14VFcZAHARdv2wAKlzICMHkHwec/tXE1rQbERma4gg2Q5lLNGuFAVgSQByNpPHPjzirRrrjBWTcnlka0uO51lxPdJ6OmA7obY53XuOVkm7fw+zBMYPHfGTYKrgYHAH9K0dJ1m3uEzbyxSoMf5NlbbwCAQDwcY4OK3qwqTcnuQj2lKVmSKUrj9TdWW9hEZbiQLwSqZG+XBAwiZyxyw7ds84olngg5vWnxHtNMAEzFpmXckSDLMMkAnwFyCMk+DVZaXHJPLJf3IAubgDKgYWJFACqoJJ/SFzk5/rnQvLJJbmfULlRBC7iVYXbdh8EBpCf5uThB2zjxzh0Tpy61+WVoZjBaxFEIfdzuHvwF4ZsAkgsP1KMjNHHre7pvbu/sj1reMbNKtWX93+Me/zf2JT8M7b1tbuZQA6QQqpZlY+jI2F2xnOFJAbJx4YeSauio/0R0ZDplsIISWy2+R27ySFVUnHgYUYUdvvyTIK9KnDRFR8Hl1qnVqSm+7yRH4srnR73/svPHZ1NdHo7/o+y/7rB/7KVEuvupPnmm0azjaWd/bPIcpHaLlH3Mdp3fTA/qeKnGi6f6FvBCTuMUUcecY3bEVc4++KwuGsJFEbtKUrkLFc/E/4jXemz28cFqsqSjJdt53tu2mNQuMNjacnOd4445sCzmZ40Z0MbsqlkJB9NiASuRwcHIyPpWWvas2mksECoN8LLppP7UZuT/ak4/ZViUf0Aqc1C/hdZ7Ib1uf4mo3Tf7JPT4/wVK+FgmlKUqhJyOq9e+StJrkRNL6S7ti5y3IHJAOFA5LYOACa1+h+qf7Rs47r0/S3lxs3b8bWK/qwM9s9hXeIzwaxWlmkShI0WNB2VFCgZ5PAAFTlY9SDNWnrAX5ebcIyvpPuEp2xkbDn1GwcJjucds1uVq6pYLPBLCxIWWN42IxkB1KnGQRnB8g0XIK1+F3RVhPpkdxLbRlw8xD5YFQsz7cOCDwAMNweBUa6a17U5Nl1864UsxSGVRKpjzwGOVJ4H6hg+eDVgfB+yA0gW8g5WW4ikXOcH1XVhkfY9xUL1D4TajYrLJaXEcsMaZWIrIXlCe4gJ7gHPI9hGfAGcDtrwnKPu3v6m9rKjGfv45XodeP4lajE7mS0huUYrs9GQxGPAw2d4OQSN32yRkjGNu++L8oZRFpk75Uk75I48N9BjeCPuSPxUG6e127v3MVpa+o6qC0hYrGhI/mJXgHDYGcnHnBNdi1s9S3ejJYSG4ycFMCErnAYzFio/GS3nHNcGm4S3gv36npOl7PlLao1++qN3V+ttVuVAhWGxQgZO4zSDI5w20KP2GfvUatLm3W4PqzNc3xJDOUkkkLD+VFVTjA8LXe0r4aazvDyz2w3cMrF2EQz+pVQBS2PGfzU/wCkPhva2GJAoluvcWnZQGZnOW2jsg8ADx5OTnZW9SeY1Hhehirq3oYlQhmX+34Il0l8Okvmkur+CQJlUghk3R5RRuMjqDn3MxAUgYC+c1Zej6HBaR+lbxJFHknaoxlj3J+p7cn6AeK3qV3QgoRUVwebUqSqzc5csUpSrGZUWj2l1ol5dZspr2O9mLrNb5dgAxKrImAq8yt7iRnJ7gcTLprrlLu4uLVongngClo3aNiVbPI2Mw49uR43CpXVc9bdKtaXA1ixj3TxBvXgUAC6jP62znIcLk5AbOBxxzjUpKW/clMsGlaml6pHcxJNC4eJxlWGRuGSPIB7g1t1wcFhSlKEioZp/Rl5A0oi1EpC80soQWsRKGWRpCN7M2Rlj4FTOlWUmuCDl6bps8bkyXTzIVxtaOFcNkHcGRV8ZGCPNdSlKhvIFKUqCRWC+tUljeOQBo5FKOD2ZWG0j9wcVnqG/FR1exFqTh7yeG3TjOGeVCWx5wqk4yPzVorLSIIr1f0ppulQvPaTCzvkj3Q/xmLSc/p9IkllbBXtjPcjFWloFzLJawPMmyZ4kaRe21yoLDHjnx47VG9D+EmnW6pm3SWVcEySZcs4ABOGYgAkZxzjNTOvRjFxW7yUPMV7SlWApSlAKUpQClKUApSlAVnJcSaFLJmIto7vlSvueykk5b2gA+juyMckZHPg2DZ3iSxrJGweNwGVlOQwPYg1syRhgVYAqRgg8gg9wR9KrjTeg73TCzWEyywmaSRrWX2qYz+hI32ko/LZbODhcjg556tHVuuSUyxKVDNP+KVsZPRu1ksJvCXS+mHHI3LJ+krkEZyM44qTafrME4JhmilA7mORHx/hJrkcJLlFjh9SaPeLL81YSr6u0I9vMWMMwHZhggpIM9x38/cOqrtcLJpdwX8+lJbyIT9mMinH5UVKaU1eUCDv0/fX8oa9c2ltGwZILaY75WGP8tMAMrgsNq4/pkzeva8qHLIPaUrnav1FbWozcTxRcEgO6qWAGTtUnLH7AE1CTfAOgTVe6dAdW1QXRA+S092W3IAIupzgO+TnKIVGCMc4we9cmTrVtdn+StPWgsmytxP6TO0ynOYwQpWIMoPuc85xjw1mdO9PxWNvHbQAiOMcZOSxJyWJ+pJJ+n4rso0tO7KtnSpSldJApSlAKUpQClKUApSlAKUpQClKUBoavoUF0np3EKSpnIDqDg/UfQ/iohrvwU064CenGbVkbO6AhSR9DuBH4Pcf0rr9YfEW000xrOzGSTlY4xvbaONxGRgZ4BPfBx2OK3m6+1S6Uq5is0Jz/BBMuPCl2ZlX7kDP47VvRt6ld4prJDaXJvdSX8On3NsmnXcrSrdww3NsZ3m9RJM4AEjEAjBHtPG4ZwcVblfnJemI0RfTJSVXV1m7uJFOVYk/fnAxUrsvipqcR/jWtvcJ2zE5iY4/mO5mHPfAA/arXnsi4hhqOfkI1Eye9f8AWDaba/MCAzjeqkbwgQNn3E4JxnA4HkVrxfP31uWSe1tVkXCvAWvGXkhsSbo0BGMcBu57YzVddf8AVlxqsK2q2pt4t6u7ySKxOPAVT98898eK4dnZ3lm/qWN26MR7kfGyRsAZ2gbOwHdfHes6HsuvKGp0+PP8BzXktCw+FMpk33eqXlwBjCK7QA9+G2uxI58Fa7cXwy04EMbVJHBzvlLSsxHbczsSew71C+mvjLLHJ6WqxpEpX23EYcoxAHDKN3uPJyMePaBzVp6fqUU6CSGRJUPZkZXBxweQSO9UlTcHpksMnOTJbWqRqEjVUQdlUBQPPAHA5rLSlVApSlAKUpQClKUApSlAKUpQClKUAqA/ED4i/Ln5WzxJdvkFhh1suV90o5wSCcKfpz4z0/iJ1p/Z9upRd9xO3pwL43kfqb/VXIJ+vA4zkVLYWRTc0jGSaQ7pZG5Mrc8/gZIFehYWTuZ7/Cuf4KSlpPqK1JkaeVjJcycySt3Y+QowAqeAoA4AFbFcfp/VWla4Rjlo5mA4AwmSF5Hc5VvvXYr6226fTXSWEYSzncUpWO4DbW2bQ+PbuBIz98HOK3bwskGSleLnAz3xzjkZ84+2a9qQeMoIIIBB4IPII+4rD0nMdJumuIEaSB49ssCn3HHIZMnDMD4POCQO9Z6xRXaMzIrqWX9QBBK+OQO1cl1bUq8dNTns+5MW1wWx0N8QrfVEkMIdHiIDxuAGXOdp4yCDg/jHPjMor88vLJayNeWr+lMiln4ytyie/wBOQZHB2jkc/wC+rn6H6rXUbOO4XaGPEiqSfSkHdTkA5wQfwR3718hd2k7aemX0Z0Rlk79KUrkLClKUApSlAKUpQClKUApShoCi+rNYN/qTyYPoWZeCIEYJlyBK+Mnyu0duw44NYRUa0PqaPY4nkIlMkjuSjDJZyxPAwO5OOK6Fh1AJnZYYbiYLj3RQvIDntwBkDg9x4r62xrW9C3itay+fmYSTbMXSyD05XH95PI34G7AH9P612ajmn3bWaSC4t7iEGVmTfC4yrHI7gc8V2kupCu8Wl6UxncLWUjA85xitba8t40opzWSJReTZrXtrIIzkM53tuwzbgh5/T5AP0z4HasuJ/wDQr/8A9JN/8Vqxakzbwttdtsba+LeQ7GHdWx2P2NbO8tm03NbEaZGe5jc7djhcOC2VDb08rz2P3pEZN77tuz27MZ3Hg7t3jvjGK5j9WwAlW9UMDggxsCp+hHg18t1jbj/OH8Rn/iaj+rts6uov+jS/B26j9hCF1K4wAA0Kt+SSmT/tzWwnVtse8hU/RkcH+gNcaHqCBL6eXcWVolA2qxLMNmeCB9DWNzc0G6bU1tLyvDJUXuSue8VCgY43ttU/62CQM/tXa6A1n5XU44APZfKwYAcLLCpKsOeMqzA8c4X6VCrLqm1QED1IwzFjlGI3McnsT58V09D1v17+yS2jlkZbqJ2YRtiOMOFkJ4zjYzZJwBXPfV6Na3lmaz2x+/YmKaZ+iaUpXyxuKUpQClKUApSlAKUpQClKUBhNqh3jauH/AFcD38Y931445r7iiCgBQAAMADgADsAPpSlAfWKYr2lAeYpivaUB8LEASQACTk443HAGT9TgAftX1ilKA15dPiaRZGjQyKMK5UFlHPZiMjue31rFHosCzG4WJBMU2GQKAxTOcZ+ma9pQGzLCrDDAEZB5GeQQQefIIBH4r7xSlAe0pSgFKUoBSlKAUpSgFKUoD//Z"/>
          <p:cNvSpPr>
            <a:spLocks noChangeAspect="1" noChangeArrowheads="1"/>
          </p:cNvSpPr>
          <p:nvPr/>
        </p:nvSpPr>
        <p:spPr bwMode="auto">
          <a:xfrm>
            <a:off x="152400" y="-23177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pic>
        <p:nvPicPr>
          <p:cNvPr id="2053"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3810000"/>
            <a:ext cx="2667000" cy="2971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Title 1"/>
          <p:cNvSpPr>
            <a:spLocks noGrp="1"/>
          </p:cNvSpPr>
          <p:nvPr>
            <p:ph type="title"/>
          </p:nvPr>
        </p:nvSpPr>
        <p:spPr>
          <a:solidFill>
            <a:schemeClr val="accent2">
              <a:lumMod val="75000"/>
            </a:schemeClr>
          </a:solidFill>
        </p:spPr>
        <p:txBody>
          <a:bodyPr>
            <a:normAutofit fontScale="90000"/>
          </a:bodyPr>
          <a:lstStyle/>
          <a:p>
            <a:pPr algn="ctr"/>
            <a:r>
              <a:rPr lang="en-US" sz="4400" b="1" dirty="0" smtClean="0">
                <a:solidFill>
                  <a:schemeClr val="bg1"/>
                </a:solidFill>
              </a:rPr>
              <a:t>Major goals for Nutrition Intervention</a:t>
            </a:r>
            <a:endParaRPr lang="en-US" sz="4400" b="1" dirty="0">
              <a:solidFill>
                <a:schemeClr val="bg1"/>
              </a:solidFill>
            </a:endParaRPr>
          </a:p>
        </p:txBody>
      </p:sp>
      <p:sp>
        <p:nvSpPr>
          <p:cNvPr id="8" name="Cloud Callout 7"/>
          <p:cNvSpPr/>
          <p:nvPr/>
        </p:nvSpPr>
        <p:spPr>
          <a:xfrm>
            <a:off x="2438400" y="1219200"/>
            <a:ext cx="6057900" cy="3429000"/>
          </a:xfrm>
          <a:prstGeom prst="cloudCallout">
            <a:avLst>
              <a:gd name="adj1" fmla="val -62427"/>
              <a:gd name="adj2" fmla="val 48824"/>
            </a:avLst>
          </a:prstGeom>
          <a:solidFill>
            <a:srgbClr val="FFFF00"/>
          </a:solidFill>
          <a:ln cmpd="sng">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Box 9"/>
          <p:cNvSpPr txBox="1"/>
          <p:nvPr/>
        </p:nvSpPr>
        <p:spPr>
          <a:xfrm>
            <a:off x="3657600" y="1524003"/>
            <a:ext cx="4953000" cy="2800767"/>
          </a:xfrm>
          <a:prstGeom prst="rect">
            <a:avLst/>
          </a:prstGeom>
          <a:noFill/>
        </p:spPr>
        <p:txBody>
          <a:bodyPr wrap="square" rtlCol="0">
            <a:spAutoFit/>
          </a:bodyPr>
          <a:lstStyle/>
          <a:p>
            <a:r>
              <a:rPr lang="en-US" sz="4400" b="1" dirty="0" smtClean="0">
                <a:solidFill>
                  <a:prstClr val="black"/>
                </a:solidFill>
              </a:rPr>
              <a:t>Calories =?</a:t>
            </a:r>
          </a:p>
          <a:p>
            <a:r>
              <a:rPr lang="en-US" sz="4400" b="1" dirty="0" smtClean="0">
                <a:solidFill>
                  <a:prstClr val="black"/>
                </a:solidFill>
              </a:rPr>
              <a:t>Protein = ?</a:t>
            </a:r>
          </a:p>
          <a:p>
            <a:r>
              <a:rPr lang="en-US" sz="4400" b="1" dirty="0" smtClean="0">
                <a:solidFill>
                  <a:prstClr val="black"/>
                </a:solidFill>
              </a:rPr>
              <a:t>Fluids = ?</a:t>
            </a:r>
          </a:p>
          <a:p>
            <a:r>
              <a:rPr lang="en-US" sz="4000" b="1" dirty="0" smtClean="0">
                <a:solidFill>
                  <a:srgbClr val="3333CC"/>
                </a:solidFill>
              </a:rPr>
              <a:t>+ Micronutrients</a:t>
            </a:r>
            <a:endParaRPr lang="en-US" sz="4000" b="1" dirty="0">
              <a:solidFill>
                <a:srgbClr val="3333CC"/>
              </a:solidFill>
            </a:endParaRPr>
          </a:p>
        </p:txBody>
      </p:sp>
      <p:sp>
        <p:nvSpPr>
          <p:cNvPr id="2" name="Down Arrow 1"/>
          <p:cNvSpPr/>
          <p:nvPr/>
        </p:nvSpPr>
        <p:spPr>
          <a:xfrm>
            <a:off x="5181600" y="4572000"/>
            <a:ext cx="762000" cy="952500"/>
          </a:xfrm>
          <a:prstGeom prst="downArrow">
            <a:avLst/>
          </a:prstGeom>
          <a:solidFill>
            <a:srgbClr val="00206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CC"/>
              </a:solidFill>
            </a:endParaRPr>
          </a:p>
        </p:txBody>
      </p:sp>
      <p:sp>
        <p:nvSpPr>
          <p:cNvPr id="3" name="TextBox 2"/>
          <p:cNvSpPr txBox="1"/>
          <p:nvPr/>
        </p:nvSpPr>
        <p:spPr>
          <a:xfrm>
            <a:off x="2438400" y="5562600"/>
            <a:ext cx="6248400" cy="707886"/>
          </a:xfrm>
          <a:prstGeom prst="rect">
            <a:avLst/>
          </a:prstGeom>
          <a:noFill/>
        </p:spPr>
        <p:txBody>
          <a:bodyPr wrap="square" rtlCol="0">
            <a:spAutoFit/>
          </a:bodyPr>
          <a:lstStyle/>
          <a:p>
            <a:pPr algn="ctr"/>
            <a:r>
              <a:rPr lang="en-US" sz="4000" b="1" dirty="0" smtClean="0">
                <a:solidFill>
                  <a:prstClr val="black"/>
                </a:solidFill>
              </a:rPr>
              <a:t>Route of Administration ??</a:t>
            </a:r>
            <a:endParaRPr lang="en-US" sz="4000" b="1" dirty="0">
              <a:solidFill>
                <a:prstClr val="black"/>
              </a:solidFill>
            </a:endParaRPr>
          </a:p>
        </p:txBody>
      </p:sp>
    </p:spTree>
    <p:extLst>
      <p:ext uri="{BB962C8B-B14F-4D97-AF65-F5344CB8AC3E}">
        <p14:creationId xmlns:p14="http://schemas.microsoft.com/office/powerpoint/2010/main" val="40065720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arn(inVertical)">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up)">
                                      <p:cBhvr>
                                        <p:cTn id="15" dur="500"/>
                                        <p:tgtEl>
                                          <p:spTgt spid="2"/>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up)">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p:bldP spid="2" grpId="0" animBg="1"/>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55078" y="1089029"/>
            <a:ext cx="7481455" cy="4625975"/>
          </a:xfrm>
        </p:spPr>
        <p:txBody>
          <a:bodyPr rtlCol="0">
            <a:noAutofit/>
          </a:bodyPr>
          <a:lstStyle/>
          <a:p>
            <a:pPr marL="118872" indent="0" eaLnBrk="1" fontAlgn="auto" hangingPunct="1">
              <a:lnSpc>
                <a:spcPct val="100000"/>
              </a:lnSpc>
              <a:spcBef>
                <a:spcPts val="0"/>
              </a:spcBef>
              <a:spcAft>
                <a:spcPts val="0"/>
              </a:spcAft>
              <a:buNone/>
              <a:defRPr/>
            </a:pPr>
            <a:r>
              <a:rPr lang="th-TH" sz="4800" dirty="0" smtClean="0">
                <a:latin typeface="AngsanaUPC" panose="02020603050405020304" pitchFamily="18" charset="-34"/>
                <a:cs typeface="AngsanaUPC" panose="02020603050405020304" pitchFamily="18" charset="-34"/>
              </a:rPr>
              <a:t>ผู้ป่วยชายไทยคู่ อายุ </a:t>
            </a:r>
            <a:r>
              <a:rPr lang="en-US" sz="4800" dirty="0" smtClean="0">
                <a:latin typeface="AngsanaUPC" panose="02020603050405020304" pitchFamily="18" charset="-34"/>
                <a:cs typeface="AngsanaUPC" panose="02020603050405020304" pitchFamily="18" charset="-34"/>
              </a:rPr>
              <a:t>75 </a:t>
            </a:r>
            <a:r>
              <a:rPr lang="th-TH" sz="4800" dirty="0" smtClean="0">
                <a:latin typeface="AngsanaUPC" panose="02020603050405020304" pitchFamily="18" charset="-34"/>
                <a:cs typeface="AngsanaUPC" panose="02020603050405020304" pitchFamily="18" charset="-34"/>
              </a:rPr>
              <a:t>ปี</a:t>
            </a:r>
            <a:endParaRPr lang="en-US" sz="4800" dirty="0" smtClean="0">
              <a:latin typeface="AngsanaUPC" panose="02020603050405020304" pitchFamily="18" charset="-34"/>
              <a:cs typeface="AngsanaUPC" panose="02020603050405020304" pitchFamily="18" charset="-34"/>
            </a:endParaRPr>
          </a:p>
          <a:p>
            <a:pPr marL="118872" indent="0" eaLnBrk="1" fontAlgn="auto" hangingPunct="1">
              <a:lnSpc>
                <a:spcPct val="100000"/>
              </a:lnSpc>
              <a:spcBef>
                <a:spcPts val="0"/>
              </a:spcBef>
              <a:spcAft>
                <a:spcPts val="0"/>
              </a:spcAft>
              <a:buNone/>
              <a:defRPr/>
            </a:pPr>
            <a:r>
              <a:rPr lang="th-TH" sz="4800" dirty="0" smtClean="0">
                <a:latin typeface="AngsanaUPC" panose="02020603050405020304" pitchFamily="18" charset="-34"/>
                <a:cs typeface="AngsanaUPC" panose="02020603050405020304" pitchFamily="18" charset="-34"/>
              </a:rPr>
              <a:t>อาชีพ</a:t>
            </a:r>
            <a:r>
              <a:rPr lang="en-US" sz="4800" dirty="0" smtClean="0">
                <a:latin typeface="AngsanaUPC" panose="02020603050405020304" pitchFamily="18" charset="-34"/>
                <a:cs typeface="AngsanaUPC" panose="02020603050405020304" pitchFamily="18" charset="-34"/>
              </a:rPr>
              <a:t>:</a:t>
            </a:r>
            <a:r>
              <a:rPr lang="th-TH" sz="4800" dirty="0" smtClean="0">
                <a:latin typeface="AngsanaUPC" panose="02020603050405020304" pitchFamily="18" charset="-34"/>
                <a:cs typeface="AngsanaUPC" panose="02020603050405020304" pitchFamily="18" charset="-34"/>
              </a:rPr>
              <a:t> ข้าราชการเกษียณอายุ</a:t>
            </a:r>
            <a:endParaRPr lang="en-US" sz="4800" dirty="0" smtClean="0">
              <a:latin typeface="AngsanaUPC" panose="02020603050405020304" pitchFamily="18" charset="-34"/>
              <a:cs typeface="AngsanaUPC" panose="02020603050405020304" pitchFamily="18" charset="-34"/>
            </a:endParaRPr>
          </a:p>
          <a:p>
            <a:pPr marL="118872" indent="0" eaLnBrk="1" fontAlgn="auto" hangingPunct="1">
              <a:lnSpc>
                <a:spcPct val="100000"/>
              </a:lnSpc>
              <a:spcBef>
                <a:spcPts val="0"/>
              </a:spcBef>
              <a:spcAft>
                <a:spcPts val="0"/>
              </a:spcAft>
              <a:buNone/>
              <a:defRPr/>
            </a:pPr>
            <a:r>
              <a:rPr lang="th-TH" sz="4800" dirty="0" smtClean="0">
                <a:latin typeface="AngsanaUPC" panose="02020603050405020304" pitchFamily="18" charset="-34"/>
                <a:cs typeface="AngsanaUPC" panose="02020603050405020304" pitchFamily="18" charset="-34"/>
              </a:rPr>
              <a:t>ภูมิลำเนา </a:t>
            </a:r>
            <a:r>
              <a:rPr lang="en-US" sz="4800" dirty="0" smtClean="0">
                <a:latin typeface="AngsanaUPC" panose="02020603050405020304" pitchFamily="18" charset="-34"/>
                <a:cs typeface="AngsanaUPC" panose="02020603050405020304" pitchFamily="18" charset="-34"/>
              </a:rPr>
              <a:t>:</a:t>
            </a:r>
            <a:r>
              <a:rPr lang="th-TH" sz="4800" dirty="0" smtClean="0">
                <a:latin typeface="AngsanaUPC" panose="02020603050405020304" pitchFamily="18" charset="-34"/>
                <a:cs typeface="AngsanaUPC" panose="02020603050405020304" pitchFamily="18" charset="-34"/>
              </a:rPr>
              <a:t> กรุงเทพมหานคร</a:t>
            </a:r>
          </a:p>
          <a:p>
            <a:pPr marL="118872" indent="0" eaLnBrk="1" fontAlgn="auto" hangingPunct="1">
              <a:lnSpc>
                <a:spcPct val="100000"/>
              </a:lnSpc>
              <a:spcBef>
                <a:spcPts val="0"/>
              </a:spcBef>
              <a:spcAft>
                <a:spcPts val="0"/>
              </a:spcAft>
              <a:buNone/>
              <a:defRPr/>
            </a:pPr>
            <a:r>
              <a:rPr lang="th-TH" sz="4800" dirty="0">
                <a:latin typeface="AngsanaUPC" panose="02020603050405020304" pitchFamily="18" charset="-34"/>
                <a:cs typeface="AngsanaUPC" panose="02020603050405020304" pitchFamily="18" charset="-34"/>
              </a:rPr>
              <a:t> </a:t>
            </a:r>
          </a:p>
          <a:p>
            <a:pPr marL="118872" indent="0" eaLnBrk="1" fontAlgn="auto" hangingPunct="1">
              <a:lnSpc>
                <a:spcPct val="100000"/>
              </a:lnSpc>
              <a:spcBef>
                <a:spcPts val="0"/>
              </a:spcBef>
              <a:spcAft>
                <a:spcPts val="0"/>
              </a:spcAft>
              <a:buNone/>
              <a:defRPr/>
            </a:pPr>
            <a:r>
              <a:rPr lang="th-TH" sz="5400" b="1" dirty="0" smtClean="0">
                <a:latin typeface="AngsanaUPC" panose="02020603050405020304" pitchFamily="18" charset="-34"/>
                <a:cs typeface="AngsanaUPC" panose="02020603050405020304" pitchFamily="18" charset="-34"/>
              </a:rPr>
              <a:t>อาการสำคัญ</a:t>
            </a:r>
            <a:r>
              <a:rPr lang="en-US" sz="5400" b="1" dirty="0" smtClean="0">
                <a:latin typeface="AngsanaUPC" panose="02020603050405020304" pitchFamily="18" charset="-34"/>
                <a:cs typeface="AngsanaUPC" panose="02020603050405020304" pitchFamily="18" charset="-34"/>
              </a:rPr>
              <a:t>:</a:t>
            </a:r>
            <a:r>
              <a:rPr lang="th-TH" sz="5400" b="1" dirty="0" smtClean="0">
                <a:latin typeface="AngsanaUPC" panose="02020603050405020304" pitchFamily="18" charset="-34"/>
                <a:cs typeface="AngsanaUPC" panose="02020603050405020304" pitchFamily="18" charset="-34"/>
              </a:rPr>
              <a:t> เหลืองมากขึ้น 2 สัปดาห์ </a:t>
            </a:r>
            <a:endParaRPr lang="en-US" b="1" dirty="0">
              <a:latin typeface="AngsanaUPC" panose="02020603050405020304" pitchFamily="18" charset="-34"/>
              <a:cs typeface="AngsanaUPC" panose="02020603050405020304" pitchFamily="18" charset="-34"/>
            </a:endParaRPr>
          </a:p>
          <a:p>
            <a:pPr marL="118872" indent="0">
              <a:lnSpc>
                <a:spcPct val="100000"/>
              </a:lnSpc>
              <a:spcBef>
                <a:spcPts val="0"/>
              </a:spcBef>
              <a:buNone/>
              <a:defRPr/>
            </a:pPr>
            <a:endParaRPr lang="th-TH" dirty="0">
              <a:latin typeface="AngsanaUPC" panose="02020603050405020304" pitchFamily="18" charset="-34"/>
              <a:cs typeface="AngsanaUPC" panose="02020603050405020304" pitchFamily="18" charset="-34"/>
            </a:endParaRPr>
          </a:p>
        </p:txBody>
      </p:sp>
    </p:spTree>
    <p:extLst>
      <p:ext uri="{BB962C8B-B14F-4D97-AF65-F5344CB8AC3E}">
        <p14:creationId xmlns:p14="http://schemas.microsoft.com/office/powerpoint/2010/main" val="396546112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61252"/>
            <a:ext cx="7772400" cy="624548"/>
          </a:xfrm>
        </p:spPr>
        <p:txBody>
          <a:bodyPr>
            <a:noAutofit/>
          </a:bodyPr>
          <a:lstStyle/>
          <a:p>
            <a:pPr algn="ctr" eaLnBrk="1" hangingPunct="1">
              <a:defRPr/>
            </a:pPr>
            <a:r>
              <a:rPr lang="en-US" b="1" dirty="0" smtClean="0">
                <a:solidFill>
                  <a:schemeClr val="accent5">
                    <a:lumMod val="75000"/>
                  </a:schemeClr>
                </a:solidFill>
              </a:rPr>
              <a:t>Daily  Requirements</a:t>
            </a:r>
            <a:endParaRPr lang="en-US" b="1" dirty="0">
              <a:solidFill>
                <a:schemeClr val="accent5">
                  <a:lumMod val="75000"/>
                </a:schemeClr>
              </a:solidFill>
            </a:endParaRP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4206287684"/>
              </p:ext>
            </p:extLst>
          </p:nvPr>
        </p:nvGraphicFramePr>
        <p:xfrm>
          <a:off x="-19050" y="826008"/>
          <a:ext cx="9163050" cy="5346192"/>
        </p:xfrm>
        <a:graphic>
          <a:graphicData uri="http://schemas.openxmlformats.org/drawingml/2006/table">
            <a:tbl>
              <a:tblPr firstRow="1" bandRow="1">
                <a:tableStyleId>{1E171933-4619-4E11-9A3F-F7608DF75F80}</a:tableStyleId>
              </a:tblPr>
              <a:tblGrid>
                <a:gridCol w="2618014"/>
                <a:gridCol w="2849016"/>
                <a:gridCol w="3696020"/>
              </a:tblGrid>
              <a:tr h="370840">
                <a:tc>
                  <a:txBody>
                    <a:bodyPr/>
                    <a:lstStyle/>
                    <a:p>
                      <a:pPr algn="ctr">
                        <a:lnSpc>
                          <a:spcPct val="90000"/>
                        </a:lnSpc>
                      </a:pPr>
                      <a:r>
                        <a:rPr lang="en-US" sz="3200" dirty="0" smtClean="0"/>
                        <a:t>Daily Goals</a:t>
                      </a:r>
                      <a:endParaRPr lang="en-US" sz="3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90000"/>
                        </a:lnSpc>
                      </a:pPr>
                      <a:r>
                        <a:rPr lang="en-US" sz="3200" dirty="0" smtClean="0"/>
                        <a:t>Stable </a:t>
                      </a:r>
                      <a:endParaRPr lang="en-US" sz="3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90000"/>
                        </a:lnSpc>
                      </a:pPr>
                      <a:r>
                        <a:rPr lang="en-US" sz="3200" dirty="0" smtClean="0"/>
                        <a:t>Critical Care</a:t>
                      </a:r>
                      <a:endParaRPr lang="en-US" sz="3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nSpc>
                          <a:spcPct val="90000"/>
                        </a:lnSpc>
                      </a:pPr>
                      <a:r>
                        <a:rPr lang="en-US" sz="2800" b="1" dirty="0" smtClean="0"/>
                        <a:t>Energy</a:t>
                      </a:r>
                      <a:r>
                        <a:rPr lang="en-US" sz="2800" b="1" baseline="0" dirty="0" smtClean="0"/>
                        <a:t> </a:t>
                      </a:r>
                      <a:r>
                        <a:rPr lang="en-US" sz="2800" dirty="0" smtClean="0"/>
                        <a:t>(Kcal/kg)</a:t>
                      </a:r>
                      <a:endParaRPr lang="en-US" sz="28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90000"/>
                        </a:lnSpc>
                      </a:pPr>
                      <a:r>
                        <a:rPr lang="en-US" sz="2800" b="1" dirty="0" smtClean="0">
                          <a:solidFill>
                            <a:srgbClr val="C00000"/>
                          </a:solidFill>
                        </a:rPr>
                        <a:t>30-35</a:t>
                      </a:r>
                      <a:endParaRPr lang="en-US" sz="2800" b="1" dirty="0">
                        <a:solidFill>
                          <a:srgbClr val="C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90000"/>
                        </a:lnSpc>
                      </a:pPr>
                      <a:r>
                        <a:rPr lang="en-US" sz="2800" dirty="0" smtClean="0"/>
                        <a:t>(20-25) </a:t>
                      </a:r>
                      <a:r>
                        <a:rPr lang="en-US" sz="2800" b="1" dirty="0" smtClean="0">
                          <a:solidFill>
                            <a:srgbClr val="C00000"/>
                          </a:solidFill>
                        </a:rPr>
                        <a:t>25</a:t>
                      </a:r>
                      <a:r>
                        <a:rPr lang="en-US" sz="2800" dirty="0" smtClean="0"/>
                        <a:t>*</a:t>
                      </a:r>
                      <a:r>
                        <a:rPr lang="en-US" sz="2800" b="1" dirty="0" smtClean="0">
                          <a:solidFill>
                            <a:srgbClr val="C00000"/>
                          </a:solidFill>
                        </a:rPr>
                        <a:t>-30</a:t>
                      </a:r>
                      <a:r>
                        <a:rPr lang="en-US" sz="2800" dirty="0" smtClean="0"/>
                        <a:t>* </a:t>
                      </a:r>
                      <a:endParaRPr lang="en-US" sz="2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marL="285750" lvl="0" indent="-285750">
                        <a:lnSpc>
                          <a:spcPct val="90000"/>
                        </a:lnSpc>
                        <a:buFont typeface="Arial" panose="020B0604020202020204" pitchFamily="34" charset="0"/>
                        <a:buChar char="•"/>
                      </a:pPr>
                      <a:r>
                        <a:rPr lang="en-US" sz="2800" dirty="0" smtClean="0"/>
                        <a:t>+ Refeeding</a:t>
                      </a:r>
                    </a:p>
                    <a:p>
                      <a:pPr marL="0" lvl="0" indent="0">
                        <a:lnSpc>
                          <a:spcPct val="90000"/>
                        </a:lnSpc>
                        <a:buFont typeface="Arial" panose="020B0604020202020204" pitchFamily="34" charset="0"/>
                        <a:buNone/>
                      </a:pPr>
                      <a:r>
                        <a:rPr lang="en-US" sz="2800" i="0" dirty="0" smtClean="0"/>
                        <a:t>       risk</a:t>
                      </a:r>
                      <a:endParaRPr lang="en-US" sz="2800" i="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pPr marL="456920" marR="0" lvl="0" indent="-457200" algn="l" defTabSz="914400" rtl="0" eaLnBrk="1" fontAlgn="auto" latinLnBrk="0" hangingPunct="1">
                        <a:lnSpc>
                          <a:spcPct val="90000"/>
                        </a:lnSpc>
                        <a:spcBef>
                          <a:spcPts val="0"/>
                        </a:spcBef>
                        <a:spcAft>
                          <a:spcPts val="0"/>
                        </a:spcAft>
                        <a:buClrTx/>
                        <a:buSzTx/>
                        <a:buFont typeface="Arial" panose="020B0604020202020204" pitchFamily="34" charset="0"/>
                        <a:buChar char="•"/>
                        <a:tabLst/>
                        <a:defRPr/>
                      </a:pPr>
                      <a:r>
                        <a:rPr lang="en-US" sz="2800" dirty="0" smtClean="0"/>
                        <a:t>5(10)-20 Kcal/kg/day         </a:t>
                      </a:r>
                      <a:r>
                        <a:rPr lang="th-TH" sz="2000" dirty="0" smtClean="0">
                          <a:sym typeface="Symbol"/>
                        </a:rPr>
                        <a:t></a:t>
                      </a:r>
                      <a:r>
                        <a:rPr lang="th-TH" sz="2800" dirty="0" smtClean="0">
                          <a:sym typeface="Symbol"/>
                        </a:rPr>
                        <a:t>  </a:t>
                      </a:r>
                      <a:r>
                        <a:rPr lang="en-US" sz="2800" dirty="0" smtClean="0">
                          <a:sym typeface="Symbol"/>
                        </a:rPr>
                        <a:t>25%</a:t>
                      </a:r>
                      <a:r>
                        <a:rPr lang="en-US" sz="2800" baseline="0" dirty="0" smtClean="0">
                          <a:sym typeface="Symbol"/>
                        </a:rPr>
                        <a:t> goal</a:t>
                      </a:r>
                      <a:r>
                        <a:rPr lang="en-US" sz="2800" baseline="30000" dirty="0" smtClean="0">
                          <a:latin typeface="Lucida Console"/>
                          <a:sym typeface="Symbol"/>
                        </a:rPr>
                        <a:t>¶</a:t>
                      </a:r>
                      <a:endParaRPr lang="en-US" sz="2800" dirty="0" smtClean="0"/>
                    </a:p>
                    <a:p>
                      <a:pPr marL="456920" lvl="0" indent="-457200" algn="l">
                        <a:lnSpc>
                          <a:spcPct val="90000"/>
                        </a:lnSpc>
                        <a:buFont typeface="Arial" panose="020B0604020202020204" pitchFamily="34" charset="0"/>
                        <a:buChar char="•"/>
                      </a:pPr>
                      <a:r>
                        <a:rPr lang="en-US" sz="2800" dirty="0" smtClean="0"/>
                        <a:t>80% BEE</a:t>
                      </a:r>
                      <a:endParaRPr lang="en-US" sz="2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r>
              <a:tr h="741680">
                <a:tc>
                  <a:txBody>
                    <a:bodyPr/>
                    <a:lstStyle/>
                    <a:p>
                      <a:pPr marL="285750" lvl="0" indent="-285750">
                        <a:lnSpc>
                          <a:spcPct val="90000"/>
                        </a:lnSpc>
                        <a:buFont typeface="Arial" panose="020B0604020202020204" pitchFamily="34" charset="0"/>
                        <a:buChar char="•"/>
                      </a:pPr>
                      <a:r>
                        <a:rPr lang="en-US" sz="2800" dirty="0" smtClean="0"/>
                        <a:t>Obesity</a:t>
                      </a:r>
                      <a:endParaRPr lang="en-US" sz="2800" i="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0" eaLnBrk="1" fontAlgn="auto" latinLnBrk="0" hangingPunct="1">
                        <a:lnSpc>
                          <a:spcPct val="90000"/>
                        </a:lnSpc>
                        <a:spcBef>
                          <a:spcPts val="0"/>
                        </a:spcBef>
                        <a:spcAft>
                          <a:spcPts val="0"/>
                        </a:spcAft>
                        <a:buClrTx/>
                        <a:buSzTx/>
                        <a:buFontTx/>
                        <a:buNone/>
                        <a:tabLst/>
                        <a:defRPr/>
                      </a:pPr>
                      <a:r>
                        <a:rPr lang="en-US" sz="2800" dirty="0" smtClean="0"/>
                        <a:t>15-20 </a:t>
                      </a:r>
                      <a:br>
                        <a:rPr lang="en-US" sz="2800" dirty="0" smtClean="0"/>
                      </a:br>
                      <a:r>
                        <a:rPr lang="en-US" sz="2800" baseline="0" dirty="0" smtClean="0"/>
                        <a:t>(</a:t>
                      </a:r>
                      <a:r>
                        <a:rPr lang="en-US" sz="2800" dirty="0" smtClean="0"/>
                        <a:t>adjusted BW)</a:t>
                      </a:r>
                      <a:endParaRPr lang="en-US" sz="2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457200" indent="-457200" algn="l">
                        <a:lnSpc>
                          <a:spcPct val="90000"/>
                        </a:lnSpc>
                        <a:buFont typeface="Arial" panose="020B0604020202020204" pitchFamily="34" charset="0"/>
                        <a:buChar char="•"/>
                      </a:pPr>
                      <a:r>
                        <a:rPr lang="en-US" sz="2800" dirty="0" smtClean="0"/>
                        <a:t>BMI 30-50*</a:t>
                      </a:r>
                      <a:br>
                        <a:rPr lang="en-US" sz="2800" dirty="0" smtClean="0"/>
                      </a:br>
                      <a:r>
                        <a:rPr lang="en-US" sz="2800" dirty="0" smtClean="0">
                          <a:sym typeface="Wingdings" panose="05000000000000000000" pitchFamily="2" charset="2"/>
                        </a:rPr>
                        <a:t></a:t>
                      </a:r>
                      <a:r>
                        <a:rPr lang="en-US" sz="2800" dirty="0" smtClean="0"/>
                        <a:t>11-14 (actual BW)</a:t>
                      </a:r>
                    </a:p>
                    <a:p>
                      <a:pPr marL="457200" indent="-457200" algn="l">
                        <a:lnSpc>
                          <a:spcPct val="90000"/>
                        </a:lnSpc>
                        <a:buFont typeface="Arial" panose="020B0604020202020204" pitchFamily="34" charset="0"/>
                        <a:buChar char="•"/>
                      </a:pPr>
                      <a:r>
                        <a:rPr lang="en-US" sz="2800" dirty="0" smtClean="0"/>
                        <a:t>BMI &gt; 50*</a:t>
                      </a:r>
                      <a:br>
                        <a:rPr lang="en-US" sz="2800" dirty="0" smtClean="0"/>
                      </a:br>
                      <a:r>
                        <a:rPr lang="en-US" sz="2800" dirty="0" smtClean="0">
                          <a:sym typeface="Wingdings" panose="05000000000000000000" pitchFamily="2" charset="2"/>
                        </a:rPr>
                        <a:t> </a:t>
                      </a:r>
                      <a:r>
                        <a:rPr lang="en-US" sz="2800" dirty="0" smtClean="0"/>
                        <a:t>22-25 (IBW)</a:t>
                      </a:r>
                      <a:endParaRPr lang="en-US" sz="2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marL="0" indent="0">
                        <a:lnSpc>
                          <a:spcPct val="90000"/>
                        </a:lnSpc>
                        <a:buFont typeface="Arial" panose="020B0604020202020204" pitchFamily="34" charset="0"/>
                        <a:buNone/>
                      </a:pPr>
                      <a:r>
                        <a:rPr lang="en-US" sz="2800" b="1" dirty="0" smtClean="0"/>
                        <a:t>Protein</a:t>
                      </a:r>
                      <a:r>
                        <a:rPr lang="en-US" sz="2800" baseline="0" dirty="0" smtClean="0"/>
                        <a:t> </a:t>
                      </a:r>
                      <a:r>
                        <a:rPr lang="en-US" sz="2800" dirty="0" smtClean="0"/>
                        <a:t>(g/kg)</a:t>
                      </a:r>
                      <a:endParaRPr lang="en-US" sz="28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pPr algn="ctr">
                        <a:lnSpc>
                          <a:spcPct val="90000"/>
                        </a:lnSpc>
                      </a:pPr>
                      <a:r>
                        <a:rPr lang="en-US" sz="2800" b="1" dirty="0" smtClean="0">
                          <a:solidFill>
                            <a:srgbClr val="C00000"/>
                          </a:solidFill>
                        </a:rPr>
                        <a:t>1.2</a:t>
                      </a:r>
                      <a:r>
                        <a:rPr lang="en-US" sz="2800" dirty="0" smtClean="0"/>
                        <a:t>*</a:t>
                      </a:r>
                      <a:r>
                        <a:rPr lang="en-US" sz="2800" b="1" dirty="0" smtClean="0">
                          <a:solidFill>
                            <a:srgbClr val="C00000"/>
                          </a:solidFill>
                        </a:rPr>
                        <a:t>-1.5</a:t>
                      </a:r>
                      <a:r>
                        <a:rPr lang="en-US" sz="2800" dirty="0" smtClean="0"/>
                        <a:t> (2*</a:t>
                      </a:r>
                      <a:r>
                        <a:rPr lang="en-US" sz="2800" baseline="0" dirty="0" smtClean="0"/>
                        <a:t> – 2.5</a:t>
                      </a:r>
                      <a:r>
                        <a:rPr lang="en-US" sz="2800" dirty="0" smtClean="0"/>
                        <a:t>)</a:t>
                      </a:r>
                      <a:endParaRPr lang="en-US" sz="2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r>
              <a:tr h="370840">
                <a:tc>
                  <a:txBody>
                    <a:bodyPr/>
                    <a:lstStyle/>
                    <a:p>
                      <a:pPr marL="457200" indent="-457200">
                        <a:lnSpc>
                          <a:spcPct val="90000"/>
                        </a:lnSpc>
                        <a:buFont typeface="Arial" panose="020B0604020202020204" pitchFamily="34" charset="0"/>
                        <a:buChar char="•"/>
                      </a:pPr>
                      <a:r>
                        <a:rPr lang="en-US" sz="2800" dirty="0" smtClean="0"/>
                        <a:t>Obesity</a:t>
                      </a:r>
                      <a:endParaRPr lang="en-US" sz="2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90000"/>
                        </a:lnSpc>
                      </a:pPr>
                      <a:r>
                        <a:rPr lang="en-US" sz="2800" dirty="0" smtClean="0"/>
                        <a:t>N/A</a:t>
                      </a:r>
                      <a:endParaRPr lang="en-US" sz="2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90000"/>
                        </a:lnSpc>
                      </a:pPr>
                      <a:r>
                        <a:rPr lang="en-US" sz="2800" dirty="0" smtClean="0"/>
                        <a:t>BMI 30-40: </a:t>
                      </a:r>
                      <a:r>
                        <a:rPr lang="en-US" sz="2800" dirty="0" smtClean="0">
                          <a:sym typeface="Symbol"/>
                        </a:rPr>
                        <a:t> 2 (IBW)*</a:t>
                      </a:r>
                      <a:endParaRPr lang="en-US" sz="2800" dirty="0" smtClean="0"/>
                    </a:p>
                    <a:p>
                      <a:pPr algn="ctr">
                        <a:lnSpc>
                          <a:spcPct val="90000"/>
                        </a:lnSpc>
                      </a:pPr>
                      <a:r>
                        <a:rPr lang="en-US" sz="2800" dirty="0" smtClean="0"/>
                        <a:t>BMI &gt; 40:</a:t>
                      </a:r>
                      <a:r>
                        <a:rPr lang="en-US" sz="2800" dirty="0" smtClean="0">
                          <a:sym typeface="Symbol"/>
                        </a:rPr>
                        <a:t> 2.5 (IBW)*</a:t>
                      </a:r>
                      <a:endParaRPr lang="en-US" sz="2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marL="0" indent="0">
                        <a:buFont typeface="Arial" panose="020B0604020202020204" pitchFamily="34" charset="0"/>
                        <a:buNone/>
                      </a:pPr>
                      <a:r>
                        <a:rPr lang="en-US" sz="2800" b="1" dirty="0" smtClean="0"/>
                        <a:t>Fluids</a:t>
                      </a:r>
                      <a:r>
                        <a:rPr lang="en-US" sz="2800" dirty="0" smtClean="0"/>
                        <a:t> (mL/kg)</a:t>
                      </a:r>
                      <a:endParaRPr lang="en-US" sz="28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pPr algn="ctr"/>
                      <a:r>
                        <a:rPr lang="en-US" sz="2800" b="1" dirty="0" smtClean="0">
                          <a:solidFill>
                            <a:srgbClr val="C00000"/>
                          </a:solidFill>
                        </a:rPr>
                        <a:t>30-35</a:t>
                      </a:r>
                      <a:r>
                        <a:rPr lang="en-US" sz="2800" dirty="0" smtClean="0"/>
                        <a:t> mL</a:t>
                      </a:r>
                      <a:r>
                        <a:rPr lang="en-US" sz="2400" baseline="0" dirty="0" smtClean="0"/>
                        <a:t> (depending on comorbidities) </a:t>
                      </a:r>
                      <a:r>
                        <a:rPr lang="en-US" sz="2800" baseline="0" dirty="0" smtClean="0"/>
                        <a:t>+ loss</a:t>
                      </a:r>
                      <a:endParaRPr lang="en-US" sz="2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5" name="Slide Number Placeholder 4"/>
          <p:cNvSpPr>
            <a:spLocks noGrp="1"/>
          </p:cNvSpPr>
          <p:nvPr>
            <p:ph type="sldNum" sz="quarter" idx="12"/>
          </p:nvPr>
        </p:nvSpPr>
        <p:spPr/>
        <p:txBody>
          <a:bodyPr/>
          <a:lstStyle/>
          <a:p>
            <a:fld id="{3F7EC1BB-3B74-414E-AEF6-730223DEF44C}" type="slidenum">
              <a:rPr lang="en-US" smtClean="0">
                <a:solidFill>
                  <a:prstClr val="black"/>
                </a:solidFill>
              </a:rPr>
              <a:pPr/>
              <a:t>20</a:t>
            </a:fld>
            <a:endParaRPr lang="en-US">
              <a:solidFill>
                <a:prstClr val="black"/>
              </a:solidFill>
            </a:endParaRPr>
          </a:p>
        </p:txBody>
      </p:sp>
      <p:sp>
        <p:nvSpPr>
          <p:cNvPr id="7" name="TextBox 6"/>
          <p:cNvSpPr txBox="1"/>
          <p:nvPr/>
        </p:nvSpPr>
        <p:spPr>
          <a:xfrm>
            <a:off x="533400" y="6144298"/>
            <a:ext cx="8229600" cy="738646"/>
          </a:xfrm>
          <a:prstGeom prst="rect">
            <a:avLst/>
          </a:prstGeom>
          <a:noFill/>
        </p:spPr>
        <p:txBody>
          <a:bodyPr wrap="square" lIns="91421" tIns="45711" rIns="91421" bIns="45711" rtlCol="0">
            <a:spAutoFit/>
          </a:bodyPr>
          <a:lstStyle/>
          <a:p>
            <a:pPr defTabSz="914212"/>
            <a:r>
              <a:rPr lang="en-US" sz="1400" dirty="0" smtClean="0">
                <a:solidFill>
                  <a:prstClr val="black"/>
                </a:solidFill>
              </a:rPr>
              <a:t>JPEN</a:t>
            </a:r>
            <a:r>
              <a:rPr lang="en-US" sz="1400" dirty="0">
                <a:solidFill>
                  <a:prstClr val="black"/>
                </a:solidFill>
              </a:rPr>
              <a:t>. 2009;33(3):</a:t>
            </a:r>
            <a:r>
              <a:rPr lang="en-US" sz="1400" dirty="0" smtClean="0">
                <a:solidFill>
                  <a:prstClr val="black"/>
                </a:solidFill>
              </a:rPr>
              <a:t>277-316.	Clinical </a:t>
            </a:r>
            <a:r>
              <a:rPr lang="en-US" sz="1400" dirty="0">
                <a:solidFill>
                  <a:prstClr val="black"/>
                </a:solidFill>
              </a:rPr>
              <a:t>Nutrition. 2009; </a:t>
            </a:r>
            <a:r>
              <a:rPr lang="en-US" sz="1400" dirty="0" smtClean="0">
                <a:solidFill>
                  <a:prstClr val="black"/>
                </a:solidFill>
              </a:rPr>
              <a:t>28:387–400.	    </a:t>
            </a:r>
            <a:r>
              <a:rPr lang="en-US" sz="1400" dirty="0" err="1" smtClean="0">
                <a:solidFill>
                  <a:prstClr val="black"/>
                </a:solidFill>
              </a:rPr>
              <a:t>Nutr</a:t>
            </a:r>
            <a:r>
              <a:rPr lang="en-US" sz="1400" dirty="0" smtClean="0">
                <a:solidFill>
                  <a:prstClr val="black"/>
                </a:solidFill>
              </a:rPr>
              <a:t> </a:t>
            </a:r>
            <a:r>
              <a:rPr lang="en-US" sz="1400" dirty="0" err="1" smtClean="0">
                <a:solidFill>
                  <a:prstClr val="black"/>
                </a:solidFill>
              </a:rPr>
              <a:t>Clin</a:t>
            </a:r>
            <a:r>
              <a:rPr lang="en-US" sz="1400" dirty="0" smtClean="0">
                <a:solidFill>
                  <a:prstClr val="black"/>
                </a:solidFill>
              </a:rPr>
              <a:t> </a:t>
            </a:r>
            <a:r>
              <a:rPr lang="en-US" sz="1400" dirty="0" err="1" smtClean="0">
                <a:solidFill>
                  <a:prstClr val="black"/>
                </a:solidFill>
              </a:rPr>
              <a:t>Pract</a:t>
            </a:r>
            <a:r>
              <a:rPr lang="en-US" sz="1400" dirty="0" smtClean="0">
                <a:solidFill>
                  <a:prstClr val="black"/>
                </a:solidFill>
              </a:rPr>
              <a:t>. 2005;20:468-73. </a:t>
            </a:r>
            <a:r>
              <a:rPr lang="en-US" sz="1400" dirty="0" err="1" smtClean="0">
                <a:solidFill>
                  <a:prstClr val="black"/>
                </a:solidFill>
              </a:rPr>
              <a:t>Heimburger</a:t>
            </a:r>
            <a:r>
              <a:rPr lang="en-US" sz="1400" dirty="0" smtClean="0">
                <a:solidFill>
                  <a:prstClr val="black"/>
                </a:solidFill>
              </a:rPr>
              <a:t> </a:t>
            </a:r>
            <a:r>
              <a:rPr lang="en-US" sz="1400" dirty="0">
                <a:solidFill>
                  <a:prstClr val="black"/>
                </a:solidFill>
              </a:rPr>
              <a:t>DC, </a:t>
            </a:r>
            <a:r>
              <a:rPr lang="en-US" sz="1400" dirty="0" err="1">
                <a:solidFill>
                  <a:prstClr val="black"/>
                </a:solidFill>
              </a:rPr>
              <a:t>Ard</a:t>
            </a:r>
            <a:r>
              <a:rPr lang="en-US" sz="1400" dirty="0">
                <a:solidFill>
                  <a:prstClr val="black"/>
                </a:solidFill>
              </a:rPr>
              <a:t> JD (</a:t>
            </a:r>
            <a:r>
              <a:rPr lang="en-US" sz="1400" dirty="0" err="1">
                <a:solidFill>
                  <a:prstClr val="black"/>
                </a:solidFill>
              </a:rPr>
              <a:t>eds</a:t>
            </a:r>
            <a:r>
              <a:rPr lang="en-US" sz="1400" dirty="0">
                <a:solidFill>
                  <a:prstClr val="black"/>
                </a:solidFill>
              </a:rPr>
              <a:t>): Handbook of clinical nutrition, 4th </a:t>
            </a:r>
            <a:r>
              <a:rPr lang="en-US" sz="1400" dirty="0" err="1">
                <a:solidFill>
                  <a:prstClr val="black"/>
                </a:solidFill>
              </a:rPr>
              <a:t>ed</a:t>
            </a:r>
            <a:r>
              <a:rPr lang="en-US" sz="1400" dirty="0">
                <a:solidFill>
                  <a:prstClr val="black"/>
                </a:solidFill>
              </a:rPr>
              <a:t>, 2006</a:t>
            </a:r>
            <a:r>
              <a:rPr lang="en-US" sz="1400" dirty="0" smtClean="0">
                <a:solidFill>
                  <a:prstClr val="black"/>
                </a:solidFill>
              </a:rPr>
              <a:t>. 	   * JPEN</a:t>
            </a:r>
            <a:r>
              <a:rPr lang="en-US" sz="1400" dirty="0">
                <a:solidFill>
                  <a:prstClr val="black"/>
                </a:solidFill>
              </a:rPr>
              <a:t>. 2016;40(2):159–211</a:t>
            </a:r>
            <a:r>
              <a:rPr lang="en-US" sz="1400" dirty="0" smtClean="0">
                <a:solidFill>
                  <a:prstClr val="black"/>
                </a:solidFill>
              </a:rPr>
              <a:t>.</a:t>
            </a:r>
          </a:p>
          <a:p>
            <a:pPr defTabSz="914212"/>
            <a:r>
              <a:rPr lang="en-US" sz="1400" dirty="0">
                <a:solidFill>
                  <a:prstClr val="black"/>
                </a:solidFill>
              </a:rPr>
              <a:t> </a:t>
            </a:r>
            <a:r>
              <a:rPr lang="en-US" sz="1400" baseline="30000" dirty="0">
                <a:solidFill>
                  <a:prstClr val="black"/>
                </a:solidFill>
              </a:rPr>
              <a:t>¶</a:t>
            </a:r>
            <a:r>
              <a:rPr lang="en-US" sz="1400" dirty="0">
                <a:solidFill>
                  <a:prstClr val="black"/>
                </a:solidFill>
              </a:rPr>
              <a:t>JPEN J </a:t>
            </a:r>
            <a:r>
              <a:rPr lang="en-US" sz="1400" dirty="0" err="1">
                <a:solidFill>
                  <a:prstClr val="black"/>
                </a:solidFill>
              </a:rPr>
              <a:t>Parenter</a:t>
            </a:r>
            <a:r>
              <a:rPr lang="en-US" sz="1400" dirty="0">
                <a:solidFill>
                  <a:prstClr val="black"/>
                </a:solidFill>
              </a:rPr>
              <a:t> Enteral </a:t>
            </a:r>
            <a:r>
              <a:rPr lang="en-US" sz="1400" dirty="0" err="1">
                <a:solidFill>
                  <a:prstClr val="black"/>
                </a:solidFill>
              </a:rPr>
              <a:t>Nutr</a:t>
            </a:r>
            <a:r>
              <a:rPr lang="en-US" sz="1400" dirty="0">
                <a:solidFill>
                  <a:prstClr val="black"/>
                </a:solidFill>
              </a:rPr>
              <a:t>.  2017;41(1):15-103</a:t>
            </a:r>
          </a:p>
        </p:txBody>
      </p:sp>
    </p:spTree>
    <p:extLst>
      <p:ext uri="{BB962C8B-B14F-4D97-AF65-F5344CB8AC3E}">
        <p14:creationId xmlns:p14="http://schemas.microsoft.com/office/powerpoint/2010/main" val="388236416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3" y="792162"/>
            <a:ext cx="6801323" cy="1036638"/>
          </a:xfrm>
          <a:solidFill>
            <a:schemeClr val="accent2">
              <a:lumMod val="40000"/>
              <a:lumOff val="60000"/>
            </a:schemeClr>
          </a:solidFill>
        </p:spPr>
        <p:txBody>
          <a:bodyPr>
            <a:noAutofit/>
          </a:bodyPr>
          <a:lstStyle/>
          <a:p>
            <a:pPr algn="ctr"/>
            <a:r>
              <a:rPr lang="en-US" sz="6600" dirty="0">
                <a:effectLst>
                  <a:outerShdw blurRad="38100" dist="38100" dir="2700000" algn="tl">
                    <a:srgbClr val="000000">
                      <a:alpha val="43137"/>
                    </a:srgbClr>
                  </a:outerShdw>
                </a:effectLst>
              </a:rPr>
              <a:t>The Basic Principle</a:t>
            </a:r>
          </a:p>
        </p:txBody>
      </p:sp>
      <p:sp>
        <p:nvSpPr>
          <p:cNvPr id="3" name="Content Placeholder 2"/>
          <p:cNvSpPr>
            <a:spLocks noGrp="1"/>
          </p:cNvSpPr>
          <p:nvPr>
            <p:ph idx="1"/>
          </p:nvPr>
        </p:nvSpPr>
        <p:spPr>
          <a:xfrm>
            <a:off x="228600" y="2971800"/>
            <a:ext cx="8686800" cy="2438400"/>
          </a:xfrm>
          <a:gradFill flip="none" rotWithShape="1">
            <a:gsLst>
              <a:gs pos="0">
                <a:srgbClr val="5E9EFF"/>
              </a:gs>
              <a:gs pos="39999">
                <a:srgbClr val="85C2FF"/>
              </a:gs>
              <a:gs pos="70000">
                <a:srgbClr val="C4D6EB"/>
              </a:gs>
              <a:gs pos="100000">
                <a:srgbClr val="FFEBFA"/>
              </a:gs>
            </a:gsLst>
            <a:path path="circle">
              <a:fillToRect l="50000" t="50000" r="50000" b="50000"/>
            </a:path>
            <a:tileRect/>
          </a:gradFill>
        </p:spPr>
        <p:txBody>
          <a:bodyPr>
            <a:noAutofit/>
          </a:bodyPr>
          <a:lstStyle/>
          <a:p>
            <a:pPr marL="0" indent="0" algn="ctr">
              <a:lnSpc>
                <a:spcPct val="150000"/>
              </a:lnSpc>
              <a:buNone/>
            </a:pPr>
            <a:r>
              <a:rPr lang="en-US" sz="5400" b="1" i="1" dirty="0">
                <a:effectLst>
                  <a:outerShdw blurRad="38100" dist="38100" dir="2700000" algn="tl">
                    <a:srgbClr val="000000">
                      <a:alpha val="43137"/>
                    </a:srgbClr>
                  </a:outerShdw>
                </a:effectLst>
                <a:latin typeface="Bookman Old Style" pitchFamily="18" charset="0"/>
              </a:rPr>
              <a:t> “ IF THE GUT WORKS, </a:t>
            </a:r>
            <a:br>
              <a:rPr lang="en-US" sz="5400" b="1" i="1" dirty="0">
                <a:effectLst>
                  <a:outerShdw blurRad="38100" dist="38100" dir="2700000" algn="tl">
                    <a:srgbClr val="000000">
                      <a:alpha val="43137"/>
                    </a:srgbClr>
                  </a:outerShdw>
                </a:effectLst>
                <a:latin typeface="Bookman Old Style" pitchFamily="18" charset="0"/>
              </a:rPr>
            </a:br>
            <a:r>
              <a:rPr lang="en-US" sz="5400" b="1" i="1" dirty="0">
                <a:effectLst>
                  <a:outerShdw blurRad="38100" dist="38100" dir="2700000" algn="tl">
                    <a:srgbClr val="000000">
                      <a:alpha val="43137"/>
                    </a:srgbClr>
                  </a:outerShdw>
                </a:effectLst>
                <a:latin typeface="Bookman Old Style" pitchFamily="18" charset="0"/>
              </a:rPr>
              <a:t>…USE IT ”</a:t>
            </a:r>
          </a:p>
        </p:txBody>
      </p:sp>
      <p:sp>
        <p:nvSpPr>
          <p:cNvPr id="5" name="Slide Number Placeholder 4"/>
          <p:cNvSpPr>
            <a:spLocks noGrp="1"/>
          </p:cNvSpPr>
          <p:nvPr>
            <p:ph type="sldNum" sz="quarter" idx="12"/>
          </p:nvPr>
        </p:nvSpPr>
        <p:spPr/>
        <p:txBody>
          <a:bodyPr/>
          <a:lstStyle/>
          <a:p>
            <a:fld id="{3F7EC1BB-3B74-414E-AEF6-730223DEF44C}" type="slidenum">
              <a:rPr lang="en-US" smtClean="0">
                <a:solidFill>
                  <a:prstClr val="black"/>
                </a:solidFill>
              </a:rPr>
              <a:pPr/>
              <a:t>21</a:t>
            </a:fld>
            <a:endParaRPr lang="en-US">
              <a:solidFill>
                <a:prstClr val="black"/>
              </a:solidFill>
            </a:endParaRPr>
          </a:p>
        </p:txBody>
      </p:sp>
      <p:pic>
        <p:nvPicPr>
          <p:cNvPr id="22532" name="Picture 4" descr="https://encrypted-tbn2.gstatic.com/images?q=tbn:ANd9GcRwigMIItlQ2_kkL5Lns76DyZc0vT92VvDgQYvDPcaMd7Z456fs63xqHpfv"/>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86600" y="339724"/>
            <a:ext cx="1885950" cy="17938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5415363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438410" y="228600"/>
            <a:ext cx="3478481" cy="830997"/>
          </a:xfrm>
          <a:prstGeom prst="rect">
            <a:avLst/>
          </a:prstGeom>
          <a:noFill/>
        </p:spPr>
        <p:txBody>
          <a:bodyPr wrap="square" lIns="91421" tIns="45711" rIns="91421" bIns="45711" rtlCol="0">
            <a:spAutoFit/>
          </a:bodyPr>
          <a:lstStyle/>
          <a:p>
            <a:pPr algn="ctr" defTabSz="914212"/>
            <a:r>
              <a:rPr lang="en-US" sz="4800" b="1" dirty="0">
                <a:solidFill>
                  <a:prstClr val="black"/>
                </a:solidFill>
              </a:rPr>
              <a:t>Oral diet</a:t>
            </a:r>
          </a:p>
        </p:txBody>
      </p:sp>
      <p:sp>
        <p:nvSpPr>
          <p:cNvPr id="5" name="TextBox 4"/>
          <p:cNvSpPr txBox="1"/>
          <p:nvPr/>
        </p:nvSpPr>
        <p:spPr>
          <a:xfrm>
            <a:off x="0" y="1899138"/>
            <a:ext cx="9296400" cy="830979"/>
          </a:xfrm>
          <a:prstGeom prst="rect">
            <a:avLst/>
          </a:prstGeom>
          <a:noFill/>
        </p:spPr>
        <p:txBody>
          <a:bodyPr wrap="square" lIns="91421" tIns="45711" rIns="91421" bIns="45711" rtlCol="0">
            <a:spAutoFit/>
          </a:bodyPr>
          <a:lstStyle/>
          <a:p>
            <a:pPr algn="ctr" defTabSz="914212"/>
            <a:r>
              <a:rPr lang="en-US" sz="4800" b="1">
                <a:solidFill>
                  <a:prstClr val="black"/>
                </a:solidFill>
              </a:rPr>
              <a:t>Oral </a:t>
            </a:r>
            <a:r>
              <a:rPr lang="en-US" sz="4800" b="1" dirty="0">
                <a:solidFill>
                  <a:prstClr val="black"/>
                </a:solidFill>
              </a:rPr>
              <a:t>n</a:t>
            </a:r>
            <a:r>
              <a:rPr lang="en-US" sz="4800" b="1" smtClean="0">
                <a:solidFill>
                  <a:prstClr val="black"/>
                </a:solidFill>
              </a:rPr>
              <a:t>utritional </a:t>
            </a:r>
            <a:r>
              <a:rPr lang="en-US" sz="4800" b="1" dirty="0" smtClean="0">
                <a:solidFill>
                  <a:prstClr val="black"/>
                </a:solidFill>
              </a:rPr>
              <a:t>supplements (ONS)</a:t>
            </a:r>
            <a:endParaRPr lang="en-US" sz="4800" b="1" dirty="0">
              <a:solidFill>
                <a:prstClr val="black"/>
              </a:solidFill>
            </a:endParaRPr>
          </a:p>
        </p:txBody>
      </p:sp>
      <p:sp>
        <p:nvSpPr>
          <p:cNvPr id="6" name="TextBox 5"/>
          <p:cNvSpPr txBox="1"/>
          <p:nvPr/>
        </p:nvSpPr>
        <p:spPr>
          <a:xfrm>
            <a:off x="1219200" y="3352807"/>
            <a:ext cx="5734792" cy="830997"/>
          </a:xfrm>
          <a:prstGeom prst="rect">
            <a:avLst/>
          </a:prstGeom>
          <a:noFill/>
        </p:spPr>
        <p:txBody>
          <a:bodyPr wrap="square" lIns="91421" tIns="45711" rIns="91421" bIns="45711" rtlCol="0">
            <a:spAutoFit/>
          </a:bodyPr>
          <a:lstStyle/>
          <a:p>
            <a:pPr algn="ctr" defTabSz="914212"/>
            <a:r>
              <a:rPr lang="en-US" sz="4800" b="1" dirty="0">
                <a:solidFill>
                  <a:prstClr val="black"/>
                </a:solidFill>
              </a:rPr>
              <a:t>Enteral nutrition (EN)</a:t>
            </a:r>
          </a:p>
        </p:txBody>
      </p:sp>
      <p:sp>
        <p:nvSpPr>
          <p:cNvPr id="7" name="TextBox 6"/>
          <p:cNvSpPr txBox="1"/>
          <p:nvPr/>
        </p:nvSpPr>
        <p:spPr>
          <a:xfrm>
            <a:off x="1066800" y="5562620"/>
            <a:ext cx="6781800" cy="830997"/>
          </a:xfrm>
          <a:prstGeom prst="rect">
            <a:avLst/>
          </a:prstGeom>
          <a:noFill/>
        </p:spPr>
        <p:txBody>
          <a:bodyPr wrap="square" lIns="91421" tIns="45711" rIns="91421" bIns="45711" rtlCol="0">
            <a:spAutoFit/>
          </a:bodyPr>
          <a:lstStyle/>
          <a:p>
            <a:pPr algn="ctr" defTabSz="914212"/>
            <a:r>
              <a:rPr lang="en-US" sz="4800" b="1" dirty="0">
                <a:solidFill>
                  <a:prstClr val="black"/>
                </a:solidFill>
              </a:rPr>
              <a:t>Parenteral nutrition (PN)</a:t>
            </a:r>
          </a:p>
        </p:txBody>
      </p:sp>
      <p:sp>
        <p:nvSpPr>
          <p:cNvPr id="8" name="Down Arrow 7"/>
          <p:cNvSpPr/>
          <p:nvPr/>
        </p:nvSpPr>
        <p:spPr>
          <a:xfrm>
            <a:off x="3657600" y="1059598"/>
            <a:ext cx="838200" cy="921936"/>
          </a:xfrm>
          <a:prstGeom prst="down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21" tIns="45711" rIns="91421" bIns="45711" rtlCol="0" anchor="ctr"/>
          <a:lstStyle/>
          <a:p>
            <a:pPr algn="ctr" defTabSz="914212"/>
            <a:endParaRPr lang="en-US">
              <a:solidFill>
                <a:prstClr val="white"/>
              </a:solidFill>
            </a:endParaRPr>
          </a:p>
        </p:txBody>
      </p:sp>
      <p:sp>
        <p:nvSpPr>
          <p:cNvPr id="9" name="Down Arrow 8"/>
          <p:cNvSpPr/>
          <p:nvPr/>
        </p:nvSpPr>
        <p:spPr>
          <a:xfrm>
            <a:off x="3646089" y="2735564"/>
            <a:ext cx="838200" cy="838533"/>
          </a:xfrm>
          <a:prstGeom prst="down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21" tIns="45711" rIns="91421" bIns="45711" rtlCol="0" anchor="ctr"/>
          <a:lstStyle/>
          <a:p>
            <a:pPr algn="ctr" defTabSz="914212"/>
            <a:endParaRPr lang="en-US">
              <a:solidFill>
                <a:prstClr val="white"/>
              </a:solidFill>
            </a:endParaRPr>
          </a:p>
        </p:txBody>
      </p:sp>
      <p:sp>
        <p:nvSpPr>
          <p:cNvPr id="10" name="Down Arrow 9"/>
          <p:cNvSpPr/>
          <p:nvPr/>
        </p:nvSpPr>
        <p:spPr>
          <a:xfrm>
            <a:off x="3646089" y="4331574"/>
            <a:ext cx="838200" cy="1238249"/>
          </a:xfrm>
          <a:prstGeom prst="down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21" tIns="45711" rIns="91421" bIns="45711" rtlCol="0" anchor="ctr"/>
          <a:lstStyle/>
          <a:p>
            <a:pPr algn="ctr" defTabSz="914212"/>
            <a:endParaRPr lang="en-US">
              <a:solidFill>
                <a:prstClr val="white"/>
              </a:solidFill>
            </a:endParaRPr>
          </a:p>
        </p:txBody>
      </p:sp>
      <p:sp>
        <p:nvSpPr>
          <p:cNvPr id="2" name="Slide Number Placeholder 1"/>
          <p:cNvSpPr>
            <a:spLocks noGrp="1"/>
          </p:cNvSpPr>
          <p:nvPr>
            <p:ph type="sldNum" sz="quarter" idx="12"/>
          </p:nvPr>
        </p:nvSpPr>
        <p:spPr>
          <a:xfrm>
            <a:off x="8190072" y="6407968"/>
            <a:ext cx="365760" cy="365125"/>
          </a:xfrm>
        </p:spPr>
        <p:txBody>
          <a:bodyPr/>
          <a:lstStyle/>
          <a:p>
            <a:fld id="{3F7EC1BB-3B74-414E-AEF6-730223DEF44C}" type="slidenum">
              <a:rPr lang="en-US" smtClean="0">
                <a:solidFill>
                  <a:prstClr val="black"/>
                </a:solidFill>
              </a:rPr>
              <a:pPr/>
              <a:t>22</a:t>
            </a:fld>
            <a:endParaRPr lang="en-US">
              <a:solidFill>
                <a:prstClr val="black"/>
              </a:solidFill>
            </a:endParaRPr>
          </a:p>
        </p:txBody>
      </p:sp>
      <p:sp>
        <p:nvSpPr>
          <p:cNvPr id="15" name="Left Arrow 14"/>
          <p:cNvSpPr/>
          <p:nvPr/>
        </p:nvSpPr>
        <p:spPr>
          <a:xfrm>
            <a:off x="4648200" y="4665454"/>
            <a:ext cx="1447800" cy="559797"/>
          </a:xfrm>
          <a:prstGeom prst="leftArrow">
            <a:avLst/>
          </a:prstGeom>
          <a:solidFill>
            <a:schemeClr val="tx1"/>
          </a:solidFill>
          <a:ln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2"/>
            <a:endParaRPr lang="en-US">
              <a:solidFill>
                <a:prstClr val="white"/>
              </a:solidFill>
            </a:endParaRPr>
          </a:p>
        </p:txBody>
      </p:sp>
      <p:sp>
        <p:nvSpPr>
          <p:cNvPr id="16" name="TextBox 15"/>
          <p:cNvSpPr txBox="1"/>
          <p:nvPr/>
        </p:nvSpPr>
        <p:spPr>
          <a:xfrm>
            <a:off x="0" y="2"/>
            <a:ext cx="2667000" cy="1015663"/>
          </a:xfrm>
          <a:prstGeom prst="rect">
            <a:avLst/>
          </a:prstGeom>
          <a:solidFill>
            <a:srgbClr val="FFC000"/>
          </a:solidFill>
        </p:spPr>
        <p:txBody>
          <a:bodyPr wrap="square" rtlCol="0">
            <a:spAutoFit/>
          </a:bodyPr>
          <a:lstStyle/>
          <a:p>
            <a:pPr algn="ctr" defTabSz="914212"/>
            <a:r>
              <a:rPr lang="en-US" sz="6000" b="1" dirty="0" smtClean="0">
                <a:solidFill>
                  <a:prstClr val="black"/>
                </a:solidFill>
                <a:effectLst>
                  <a:outerShdw blurRad="38100" dist="38100" dir="2700000" algn="tl">
                    <a:srgbClr val="000000">
                      <a:alpha val="43137"/>
                    </a:srgbClr>
                  </a:outerShdw>
                </a:effectLst>
              </a:rPr>
              <a:t>Route: </a:t>
            </a:r>
            <a:endParaRPr lang="en-US" sz="6000" b="1" dirty="0">
              <a:solidFill>
                <a:prstClr val="black"/>
              </a:solidFill>
              <a:effectLst>
                <a:outerShdw blurRad="38100" dist="38100" dir="2700000" algn="tl">
                  <a:srgbClr val="000000">
                    <a:alpha val="43137"/>
                  </a:srgbClr>
                </a:outerShdw>
              </a:effectLst>
            </a:endParaRPr>
          </a:p>
        </p:txBody>
      </p:sp>
      <p:sp>
        <p:nvSpPr>
          <p:cNvPr id="14" name="Explosion 2 13"/>
          <p:cNvSpPr/>
          <p:nvPr/>
        </p:nvSpPr>
        <p:spPr>
          <a:xfrm>
            <a:off x="5562604" y="3681006"/>
            <a:ext cx="3581397" cy="2033994"/>
          </a:xfrm>
          <a:prstGeom prst="irregularSeal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2"/>
            <a:r>
              <a:rPr lang="en-US" sz="5400" b="1" dirty="0" smtClean="0">
                <a:solidFill>
                  <a:prstClr val="white"/>
                </a:solidFill>
                <a:effectLst>
                  <a:outerShdw blurRad="38100" dist="38100" dir="2700000" algn="tl">
                    <a:srgbClr val="000000">
                      <a:alpha val="43137"/>
                    </a:srgbClr>
                  </a:outerShdw>
                </a:effectLst>
              </a:rPr>
              <a:t>SPN</a:t>
            </a:r>
            <a:endParaRPr lang="en-US" sz="5400" b="1" dirty="0">
              <a:solidFill>
                <a:prstClr val="white"/>
              </a:solidFill>
              <a:effectLst>
                <a:outerShdw blurRad="38100" dist="38100" dir="2700000" algn="tl">
                  <a:srgbClr val="000000">
                    <a:alpha val="43137"/>
                  </a:srgbClr>
                </a:outerShdw>
              </a:effectLst>
            </a:endParaRPr>
          </a:p>
        </p:txBody>
      </p:sp>
      <p:sp>
        <p:nvSpPr>
          <p:cNvPr id="17" name="TextBox 16"/>
          <p:cNvSpPr txBox="1"/>
          <p:nvPr/>
        </p:nvSpPr>
        <p:spPr>
          <a:xfrm>
            <a:off x="4419600" y="6443246"/>
            <a:ext cx="4648200" cy="338554"/>
          </a:xfrm>
          <a:prstGeom prst="rect">
            <a:avLst/>
          </a:prstGeom>
          <a:noFill/>
        </p:spPr>
        <p:txBody>
          <a:bodyPr wrap="square" rtlCol="0">
            <a:spAutoFit/>
          </a:bodyPr>
          <a:lstStyle/>
          <a:p>
            <a:pPr algn="r" defTabSz="914212"/>
            <a:r>
              <a:rPr lang="en-US" sz="1600" dirty="0" smtClean="0">
                <a:solidFill>
                  <a:prstClr val="black"/>
                </a:solidFill>
              </a:rPr>
              <a:t>SPN = Supplemental parenteral nutrition</a:t>
            </a:r>
            <a:endParaRPr lang="en-US" sz="1600" dirty="0">
              <a:solidFill>
                <a:prstClr val="black"/>
              </a:solidFill>
            </a:endParaRPr>
          </a:p>
        </p:txBody>
      </p:sp>
    </p:spTree>
    <p:extLst>
      <p:ext uri="{BB962C8B-B14F-4D97-AF65-F5344CB8AC3E}">
        <p14:creationId xmlns:p14="http://schemas.microsoft.com/office/powerpoint/2010/main" val="5678948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3932201836"/>
              </p:ext>
            </p:extLst>
          </p:nvPr>
        </p:nvGraphicFramePr>
        <p:xfrm>
          <a:off x="-19050" y="1295400"/>
          <a:ext cx="9163050" cy="4632960"/>
        </p:xfrm>
        <a:graphic>
          <a:graphicData uri="http://schemas.openxmlformats.org/drawingml/2006/table">
            <a:tbl>
              <a:tblPr firstRow="1" bandRow="1">
                <a:tableStyleId>{1E171933-4619-4E11-9A3F-F7608DF75F80}</a:tableStyleId>
              </a:tblPr>
              <a:tblGrid>
                <a:gridCol w="2914650"/>
                <a:gridCol w="2552380"/>
                <a:gridCol w="3696020"/>
              </a:tblGrid>
              <a:tr h="370840">
                <a:tc>
                  <a:txBody>
                    <a:bodyPr/>
                    <a:lstStyle/>
                    <a:p>
                      <a:pPr algn="ctr">
                        <a:lnSpc>
                          <a:spcPct val="100000"/>
                        </a:lnSpc>
                      </a:pPr>
                      <a:r>
                        <a:rPr lang="en-US" sz="4000" dirty="0" smtClean="0"/>
                        <a:t>Daily Goals</a:t>
                      </a:r>
                      <a:endParaRPr lang="en-US" sz="4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0000"/>
                        </a:lnSpc>
                      </a:pPr>
                      <a:r>
                        <a:rPr lang="en-US" sz="4000" dirty="0" smtClean="0"/>
                        <a:t>Stable </a:t>
                      </a:r>
                      <a:endParaRPr lang="en-US" sz="4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0000"/>
                        </a:lnSpc>
                      </a:pPr>
                      <a:r>
                        <a:rPr lang="en-US" sz="4000" dirty="0" smtClean="0"/>
                        <a:t>Critical Care</a:t>
                      </a:r>
                      <a:endParaRPr lang="en-US" sz="4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lnSpc>
                          <a:spcPct val="100000"/>
                        </a:lnSpc>
                      </a:pPr>
                      <a:r>
                        <a:rPr lang="en-US" sz="4000" b="1" dirty="0" smtClean="0">
                          <a:solidFill>
                            <a:srgbClr val="002060"/>
                          </a:solidFill>
                          <a:effectLst>
                            <a:outerShdw blurRad="38100" dist="38100" dir="2700000" algn="tl">
                              <a:srgbClr val="000000">
                                <a:alpha val="43137"/>
                              </a:srgbClr>
                            </a:outerShdw>
                          </a:effectLst>
                        </a:rPr>
                        <a:t>Energy</a:t>
                      </a:r>
                      <a:r>
                        <a:rPr lang="en-US" sz="4000" b="1" baseline="0" dirty="0" smtClean="0"/>
                        <a:t> </a:t>
                      </a:r>
                      <a:br>
                        <a:rPr lang="en-US" sz="4000" b="1" baseline="0" dirty="0" smtClean="0"/>
                      </a:br>
                      <a:r>
                        <a:rPr lang="en-US" sz="4000" dirty="0" smtClean="0"/>
                        <a:t>(Kcal/kg)</a:t>
                      </a:r>
                      <a:endParaRPr lang="en-US" sz="40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0000"/>
                        </a:lnSpc>
                      </a:pPr>
                      <a:r>
                        <a:rPr lang="en-US" sz="3600" b="1" dirty="0" smtClean="0">
                          <a:solidFill>
                            <a:srgbClr val="C00000"/>
                          </a:solidFill>
                        </a:rPr>
                        <a:t>30-35</a:t>
                      </a:r>
                      <a:endParaRPr lang="en-US" sz="3600" b="1" dirty="0">
                        <a:solidFill>
                          <a:srgbClr val="C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0000"/>
                        </a:lnSpc>
                      </a:pPr>
                      <a:r>
                        <a:rPr lang="en-US" sz="3600" b="0" dirty="0" smtClean="0"/>
                        <a:t>(20-25) </a:t>
                      </a:r>
                      <a:r>
                        <a:rPr lang="en-US" sz="3600" b="1" dirty="0" smtClean="0">
                          <a:solidFill>
                            <a:srgbClr val="C00000"/>
                          </a:solidFill>
                        </a:rPr>
                        <a:t>25*-30*</a:t>
                      </a:r>
                      <a:endParaRPr lang="en-US" sz="3600" b="1" dirty="0">
                        <a:solidFill>
                          <a:srgbClr val="C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marL="0" indent="0" algn="ctr">
                        <a:lnSpc>
                          <a:spcPct val="100000"/>
                        </a:lnSpc>
                        <a:buFont typeface="Arial" panose="020B0604020202020204" pitchFamily="34" charset="0"/>
                        <a:buNone/>
                      </a:pPr>
                      <a:r>
                        <a:rPr lang="en-US" sz="4000" b="1" dirty="0" smtClean="0">
                          <a:solidFill>
                            <a:srgbClr val="002060"/>
                          </a:solidFill>
                          <a:effectLst>
                            <a:outerShdw blurRad="38100" dist="38100" dir="2700000" algn="tl">
                              <a:srgbClr val="000000">
                                <a:alpha val="43137"/>
                              </a:srgbClr>
                            </a:outerShdw>
                          </a:effectLst>
                        </a:rPr>
                        <a:t>Protein</a:t>
                      </a:r>
                      <a:r>
                        <a:rPr lang="en-US" sz="4000" baseline="0" dirty="0" smtClean="0"/>
                        <a:t> </a:t>
                      </a:r>
                      <a:br>
                        <a:rPr lang="en-US" sz="4000" baseline="0" dirty="0" smtClean="0"/>
                      </a:br>
                      <a:r>
                        <a:rPr lang="en-US" sz="4000" dirty="0" smtClean="0"/>
                        <a:t>(g/kg)</a:t>
                      </a:r>
                      <a:endParaRPr lang="en-US" sz="40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pPr algn="ctr">
                        <a:lnSpc>
                          <a:spcPct val="100000"/>
                        </a:lnSpc>
                      </a:pPr>
                      <a:r>
                        <a:rPr lang="en-US" sz="3600" b="1" dirty="0" smtClean="0">
                          <a:solidFill>
                            <a:srgbClr val="C00000"/>
                          </a:solidFill>
                        </a:rPr>
                        <a:t>1.2*-1.5 </a:t>
                      </a:r>
                      <a:r>
                        <a:rPr lang="en-US" sz="3600" b="0" dirty="0" smtClean="0"/>
                        <a:t>(2*</a:t>
                      </a:r>
                      <a:r>
                        <a:rPr lang="en-US" sz="3600" b="0" baseline="0" dirty="0" smtClean="0"/>
                        <a:t> – 2.5</a:t>
                      </a:r>
                      <a:r>
                        <a:rPr lang="en-US" sz="3600" b="0" dirty="0" smtClean="0"/>
                        <a:t>)</a:t>
                      </a:r>
                      <a:endParaRPr lang="en-US" sz="360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r>
              <a:tr h="370840">
                <a:tc>
                  <a:txBody>
                    <a:bodyPr/>
                    <a:lstStyle/>
                    <a:p>
                      <a:pPr marL="0" indent="0" algn="ctr">
                        <a:lnSpc>
                          <a:spcPct val="100000"/>
                        </a:lnSpc>
                        <a:buFont typeface="Arial" panose="020B0604020202020204" pitchFamily="34" charset="0"/>
                        <a:buNone/>
                      </a:pPr>
                      <a:r>
                        <a:rPr lang="en-US" sz="4000" b="1" dirty="0" smtClean="0">
                          <a:solidFill>
                            <a:srgbClr val="002060"/>
                          </a:solidFill>
                          <a:effectLst>
                            <a:outerShdw blurRad="38100" dist="38100" dir="2700000" algn="tl">
                              <a:srgbClr val="000000">
                                <a:alpha val="43137"/>
                              </a:srgbClr>
                            </a:outerShdw>
                          </a:effectLst>
                        </a:rPr>
                        <a:t>Fluids</a:t>
                      </a:r>
                      <a:r>
                        <a:rPr lang="en-US" sz="4000" dirty="0" smtClean="0"/>
                        <a:t> </a:t>
                      </a:r>
                      <a:br>
                        <a:rPr lang="en-US" sz="4000" dirty="0" smtClean="0"/>
                      </a:br>
                      <a:r>
                        <a:rPr lang="en-US" sz="4000" dirty="0" smtClean="0"/>
                        <a:t>(mL/kg)</a:t>
                      </a:r>
                      <a:endParaRPr lang="en-US" sz="40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pPr algn="ctr">
                        <a:lnSpc>
                          <a:spcPct val="100000"/>
                        </a:lnSpc>
                      </a:pPr>
                      <a:r>
                        <a:rPr lang="en-US" sz="3600" b="1" dirty="0" smtClean="0">
                          <a:solidFill>
                            <a:srgbClr val="C00000"/>
                          </a:solidFill>
                        </a:rPr>
                        <a:t>30-35 </a:t>
                      </a:r>
                      <a:r>
                        <a:rPr lang="en-US" sz="3600" b="0" dirty="0" smtClean="0"/>
                        <a:t>mL</a:t>
                      </a:r>
                      <a:r>
                        <a:rPr lang="en-US" sz="3200" b="0" baseline="0" dirty="0" smtClean="0"/>
                        <a:t> (depending on comorbidities) </a:t>
                      </a:r>
                      <a:r>
                        <a:rPr lang="en-US" sz="3600" b="1" baseline="0" dirty="0" smtClean="0">
                          <a:solidFill>
                            <a:srgbClr val="C00000"/>
                          </a:solidFill>
                        </a:rPr>
                        <a:t>+ loss</a:t>
                      </a:r>
                      <a:endParaRPr lang="en-US" sz="3600" b="1" dirty="0">
                        <a:solidFill>
                          <a:srgbClr val="C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5" name="Slide Number Placeholder 4"/>
          <p:cNvSpPr>
            <a:spLocks noGrp="1"/>
          </p:cNvSpPr>
          <p:nvPr>
            <p:ph type="sldNum" sz="quarter" idx="12"/>
          </p:nvPr>
        </p:nvSpPr>
        <p:spPr/>
        <p:txBody>
          <a:bodyPr/>
          <a:lstStyle/>
          <a:p>
            <a:fld id="{3F7EC1BB-3B74-414E-AEF6-730223DEF44C}" type="slidenum">
              <a:rPr lang="en-US" smtClean="0">
                <a:solidFill>
                  <a:prstClr val="black"/>
                </a:solidFill>
              </a:rPr>
              <a:pPr/>
              <a:t>23</a:t>
            </a:fld>
            <a:endParaRPr lang="en-US">
              <a:solidFill>
                <a:prstClr val="black"/>
              </a:solidFill>
            </a:endParaRPr>
          </a:p>
        </p:txBody>
      </p:sp>
      <p:sp>
        <p:nvSpPr>
          <p:cNvPr id="7" name="TextBox 6"/>
          <p:cNvSpPr txBox="1"/>
          <p:nvPr/>
        </p:nvSpPr>
        <p:spPr>
          <a:xfrm>
            <a:off x="228600" y="6334798"/>
            <a:ext cx="8991600" cy="523202"/>
          </a:xfrm>
          <a:prstGeom prst="rect">
            <a:avLst/>
          </a:prstGeom>
          <a:noFill/>
        </p:spPr>
        <p:txBody>
          <a:bodyPr wrap="square" lIns="91421" tIns="45711" rIns="91421" bIns="45711" rtlCol="0">
            <a:spAutoFit/>
          </a:bodyPr>
          <a:lstStyle/>
          <a:p>
            <a:pPr defTabSz="914212"/>
            <a:r>
              <a:rPr lang="en-US" sz="1400" dirty="0" smtClean="0">
                <a:solidFill>
                  <a:prstClr val="black"/>
                </a:solidFill>
              </a:rPr>
              <a:t>JPEN</a:t>
            </a:r>
            <a:r>
              <a:rPr lang="en-US" sz="1400" dirty="0">
                <a:solidFill>
                  <a:prstClr val="black"/>
                </a:solidFill>
              </a:rPr>
              <a:t>. 2009;33(3):</a:t>
            </a:r>
            <a:r>
              <a:rPr lang="en-US" sz="1400" dirty="0" smtClean="0">
                <a:solidFill>
                  <a:prstClr val="black"/>
                </a:solidFill>
              </a:rPr>
              <a:t>277-316.	Clinical </a:t>
            </a:r>
            <a:r>
              <a:rPr lang="en-US" sz="1400" dirty="0">
                <a:solidFill>
                  <a:prstClr val="black"/>
                </a:solidFill>
              </a:rPr>
              <a:t>Nutrition. 2009; </a:t>
            </a:r>
            <a:r>
              <a:rPr lang="en-US" sz="1400" dirty="0" smtClean="0">
                <a:solidFill>
                  <a:prstClr val="black"/>
                </a:solidFill>
              </a:rPr>
              <a:t>28:387–400.	    </a:t>
            </a:r>
            <a:r>
              <a:rPr lang="en-US" sz="1400" dirty="0" err="1" smtClean="0">
                <a:solidFill>
                  <a:prstClr val="black"/>
                </a:solidFill>
              </a:rPr>
              <a:t>Nutr</a:t>
            </a:r>
            <a:r>
              <a:rPr lang="en-US" sz="1400" dirty="0" smtClean="0">
                <a:solidFill>
                  <a:prstClr val="black"/>
                </a:solidFill>
              </a:rPr>
              <a:t> </a:t>
            </a:r>
            <a:r>
              <a:rPr lang="en-US" sz="1400" dirty="0" err="1" smtClean="0">
                <a:solidFill>
                  <a:prstClr val="black"/>
                </a:solidFill>
              </a:rPr>
              <a:t>Clin</a:t>
            </a:r>
            <a:r>
              <a:rPr lang="en-US" sz="1400" dirty="0" smtClean="0">
                <a:solidFill>
                  <a:prstClr val="black"/>
                </a:solidFill>
              </a:rPr>
              <a:t> </a:t>
            </a:r>
            <a:r>
              <a:rPr lang="en-US" sz="1400" dirty="0" err="1" smtClean="0">
                <a:solidFill>
                  <a:prstClr val="black"/>
                </a:solidFill>
              </a:rPr>
              <a:t>Pract</a:t>
            </a:r>
            <a:r>
              <a:rPr lang="en-US" sz="1400" dirty="0" smtClean="0">
                <a:solidFill>
                  <a:prstClr val="black"/>
                </a:solidFill>
              </a:rPr>
              <a:t>. 2005;20:468-73. </a:t>
            </a:r>
            <a:r>
              <a:rPr lang="en-US" sz="1400" dirty="0" err="1" smtClean="0">
                <a:solidFill>
                  <a:prstClr val="black"/>
                </a:solidFill>
              </a:rPr>
              <a:t>Heimburger</a:t>
            </a:r>
            <a:r>
              <a:rPr lang="en-US" sz="1400" dirty="0" smtClean="0">
                <a:solidFill>
                  <a:prstClr val="black"/>
                </a:solidFill>
              </a:rPr>
              <a:t> </a:t>
            </a:r>
            <a:r>
              <a:rPr lang="en-US" sz="1400" dirty="0">
                <a:solidFill>
                  <a:prstClr val="black"/>
                </a:solidFill>
              </a:rPr>
              <a:t>DC, </a:t>
            </a:r>
            <a:r>
              <a:rPr lang="en-US" sz="1400" dirty="0" err="1">
                <a:solidFill>
                  <a:prstClr val="black"/>
                </a:solidFill>
              </a:rPr>
              <a:t>Ard</a:t>
            </a:r>
            <a:r>
              <a:rPr lang="en-US" sz="1400" dirty="0">
                <a:solidFill>
                  <a:prstClr val="black"/>
                </a:solidFill>
              </a:rPr>
              <a:t> JD (</a:t>
            </a:r>
            <a:r>
              <a:rPr lang="en-US" sz="1400" dirty="0" err="1">
                <a:solidFill>
                  <a:prstClr val="black"/>
                </a:solidFill>
              </a:rPr>
              <a:t>eds</a:t>
            </a:r>
            <a:r>
              <a:rPr lang="en-US" sz="1400" dirty="0">
                <a:solidFill>
                  <a:prstClr val="black"/>
                </a:solidFill>
              </a:rPr>
              <a:t>): Handbook of clinical nutrition, 4th </a:t>
            </a:r>
            <a:r>
              <a:rPr lang="en-US" sz="1400" dirty="0" err="1">
                <a:solidFill>
                  <a:prstClr val="black"/>
                </a:solidFill>
              </a:rPr>
              <a:t>ed</a:t>
            </a:r>
            <a:r>
              <a:rPr lang="en-US" sz="1400" dirty="0">
                <a:solidFill>
                  <a:prstClr val="black"/>
                </a:solidFill>
              </a:rPr>
              <a:t>, 2006</a:t>
            </a:r>
            <a:r>
              <a:rPr lang="en-US" sz="1400" dirty="0" smtClean="0">
                <a:solidFill>
                  <a:prstClr val="black"/>
                </a:solidFill>
              </a:rPr>
              <a:t>. 	   * </a:t>
            </a:r>
            <a:r>
              <a:rPr lang="en-US" sz="1400" dirty="0" err="1">
                <a:solidFill>
                  <a:prstClr val="black"/>
                </a:solidFill>
              </a:rPr>
              <a:t>Crit</a:t>
            </a:r>
            <a:r>
              <a:rPr lang="en-US" sz="1400" dirty="0">
                <a:solidFill>
                  <a:prstClr val="black"/>
                </a:solidFill>
              </a:rPr>
              <a:t> Care Med. 2016;44(2):390-438. .</a:t>
            </a:r>
          </a:p>
        </p:txBody>
      </p:sp>
      <p:sp>
        <p:nvSpPr>
          <p:cNvPr id="8" name="Title 1"/>
          <p:cNvSpPr>
            <a:spLocks noGrp="1"/>
          </p:cNvSpPr>
          <p:nvPr>
            <p:ph type="title"/>
          </p:nvPr>
        </p:nvSpPr>
        <p:spPr>
          <a:xfrm>
            <a:off x="762000" y="304800"/>
            <a:ext cx="7772400" cy="624548"/>
          </a:xfrm>
        </p:spPr>
        <p:txBody>
          <a:bodyPr>
            <a:noAutofit/>
          </a:bodyPr>
          <a:lstStyle/>
          <a:p>
            <a:pPr algn="ctr" eaLnBrk="1" hangingPunct="1">
              <a:defRPr/>
            </a:pPr>
            <a:r>
              <a:rPr lang="en-US" sz="6000" b="1" dirty="0" smtClean="0">
                <a:solidFill>
                  <a:schemeClr val="accent5">
                    <a:lumMod val="50000"/>
                  </a:schemeClr>
                </a:solidFill>
                <a:effectLst>
                  <a:outerShdw blurRad="38100" dist="38100" dir="2700000" algn="tl">
                    <a:srgbClr val="000000">
                      <a:alpha val="43137"/>
                    </a:srgbClr>
                  </a:outerShdw>
                </a:effectLst>
              </a:rPr>
              <a:t>Daily  Requirements</a:t>
            </a:r>
            <a:endParaRPr lang="en-US" sz="6000" b="1" dirty="0">
              <a:solidFill>
                <a:schemeClr val="accent5">
                  <a:lumMod val="50000"/>
                </a:schemeClr>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01297520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355114393"/>
              </p:ext>
            </p:extLst>
          </p:nvPr>
        </p:nvGraphicFramePr>
        <p:xfrm>
          <a:off x="-19050" y="1295400"/>
          <a:ext cx="9163050" cy="4632960"/>
        </p:xfrm>
        <a:graphic>
          <a:graphicData uri="http://schemas.openxmlformats.org/drawingml/2006/table">
            <a:tbl>
              <a:tblPr firstRow="1" bandRow="1">
                <a:tableStyleId>{1E171933-4619-4E11-9A3F-F7608DF75F80}</a:tableStyleId>
              </a:tblPr>
              <a:tblGrid>
                <a:gridCol w="2914650"/>
                <a:gridCol w="2552380"/>
                <a:gridCol w="3696020"/>
              </a:tblGrid>
              <a:tr h="370840">
                <a:tc>
                  <a:txBody>
                    <a:bodyPr/>
                    <a:lstStyle/>
                    <a:p>
                      <a:pPr algn="ctr">
                        <a:lnSpc>
                          <a:spcPct val="100000"/>
                        </a:lnSpc>
                      </a:pPr>
                      <a:r>
                        <a:rPr lang="en-US" sz="4000" dirty="0" smtClean="0"/>
                        <a:t>Daily Goals</a:t>
                      </a:r>
                      <a:endParaRPr lang="en-US" sz="4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0000"/>
                        </a:lnSpc>
                      </a:pPr>
                      <a:r>
                        <a:rPr lang="en-US" sz="4000" dirty="0" smtClean="0"/>
                        <a:t>Stable </a:t>
                      </a:r>
                      <a:endParaRPr lang="en-US" sz="4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0000"/>
                        </a:lnSpc>
                      </a:pPr>
                      <a:r>
                        <a:rPr lang="en-US" sz="4000" dirty="0" smtClean="0"/>
                        <a:t>Critical Care</a:t>
                      </a:r>
                      <a:endParaRPr lang="en-US" sz="4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lnSpc>
                          <a:spcPct val="100000"/>
                        </a:lnSpc>
                      </a:pPr>
                      <a:r>
                        <a:rPr lang="en-US" sz="4000" b="1" dirty="0" smtClean="0">
                          <a:solidFill>
                            <a:srgbClr val="002060"/>
                          </a:solidFill>
                          <a:effectLst>
                            <a:outerShdw blurRad="38100" dist="38100" dir="2700000" algn="tl">
                              <a:srgbClr val="000000">
                                <a:alpha val="43137"/>
                              </a:srgbClr>
                            </a:outerShdw>
                          </a:effectLst>
                        </a:rPr>
                        <a:t>Energy</a:t>
                      </a:r>
                      <a:r>
                        <a:rPr lang="en-US" sz="4000" b="1" baseline="0" dirty="0" smtClean="0"/>
                        <a:t> </a:t>
                      </a:r>
                      <a:br>
                        <a:rPr lang="en-US" sz="4000" b="1" baseline="0" dirty="0" smtClean="0"/>
                      </a:br>
                      <a:r>
                        <a:rPr lang="en-US" sz="4000" dirty="0" smtClean="0"/>
                        <a:t>(Kcal/kg)</a:t>
                      </a:r>
                      <a:endParaRPr lang="en-US" sz="40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0000"/>
                        </a:lnSpc>
                      </a:pPr>
                      <a:r>
                        <a:rPr lang="en-US" sz="3600" b="1" dirty="0" smtClean="0">
                          <a:solidFill>
                            <a:srgbClr val="C00000"/>
                          </a:solidFill>
                        </a:rPr>
                        <a:t>30-35</a:t>
                      </a:r>
                      <a:endParaRPr lang="en-US" sz="3600" b="1" dirty="0">
                        <a:solidFill>
                          <a:srgbClr val="C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0000"/>
                        </a:lnSpc>
                      </a:pPr>
                      <a:r>
                        <a:rPr lang="en-US" sz="3600" b="1" dirty="0" smtClean="0"/>
                        <a:t>(20-25) </a:t>
                      </a:r>
                      <a:r>
                        <a:rPr lang="en-US" sz="3600" b="1" dirty="0" smtClean="0">
                          <a:solidFill>
                            <a:srgbClr val="C00000"/>
                          </a:solidFill>
                        </a:rPr>
                        <a:t>25*-30*</a:t>
                      </a:r>
                      <a:endParaRPr lang="en-US" sz="3600" b="1" dirty="0">
                        <a:solidFill>
                          <a:srgbClr val="C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marL="0" indent="0" algn="ctr">
                        <a:lnSpc>
                          <a:spcPct val="100000"/>
                        </a:lnSpc>
                        <a:buFont typeface="Arial" panose="020B0604020202020204" pitchFamily="34" charset="0"/>
                        <a:buNone/>
                      </a:pPr>
                      <a:r>
                        <a:rPr lang="en-US" sz="4000" b="1" dirty="0" smtClean="0">
                          <a:solidFill>
                            <a:srgbClr val="002060"/>
                          </a:solidFill>
                          <a:effectLst>
                            <a:outerShdw blurRad="38100" dist="38100" dir="2700000" algn="tl">
                              <a:srgbClr val="000000">
                                <a:alpha val="43137"/>
                              </a:srgbClr>
                            </a:outerShdw>
                          </a:effectLst>
                        </a:rPr>
                        <a:t>Protein</a:t>
                      </a:r>
                      <a:r>
                        <a:rPr lang="en-US" sz="4000" baseline="0" dirty="0" smtClean="0"/>
                        <a:t> </a:t>
                      </a:r>
                      <a:br>
                        <a:rPr lang="en-US" sz="4000" baseline="0" dirty="0" smtClean="0"/>
                      </a:br>
                      <a:r>
                        <a:rPr lang="en-US" sz="4000" dirty="0" smtClean="0"/>
                        <a:t>(g/kg)</a:t>
                      </a:r>
                      <a:endParaRPr lang="en-US" sz="40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pPr algn="ctr">
                        <a:lnSpc>
                          <a:spcPct val="100000"/>
                        </a:lnSpc>
                      </a:pPr>
                      <a:r>
                        <a:rPr lang="en-US" sz="3600" b="1" dirty="0" smtClean="0">
                          <a:solidFill>
                            <a:srgbClr val="C00000"/>
                          </a:solidFill>
                        </a:rPr>
                        <a:t>1.2*-1.5 </a:t>
                      </a:r>
                      <a:r>
                        <a:rPr lang="en-US" sz="3600" b="1" dirty="0" smtClean="0"/>
                        <a:t>(2*</a:t>
                      </a:r>
                      <a:r>
                        <a:rPr lang="en-US" sz="3600" b="1" baseline="0" dirty="0" smtClean="0"/>
                        <a:t> – 2.5</a:t>
                      </a:r>
                      <a:r>
                        <a:rPr lang="en-US" sz="3600" b="1" dirty="0" smtClean="0"/>
                        <a:t>)</a:t>
                      </a:r>
                      <a:endParaRPr lang="en-US" sz="36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r>
              <a:tr h="370840">
                <a:tc>
                  <a:txBody>
                    <a:bodyPr/>
                    <a:lstStyle/>
                    <a:p>
                      <a:pPr marL="0" indent="0" algn="ctr">
                        <a:lnSpc>
                          <a:spcPct val="100000"/>
                        </a:lnSpc>
                        <a:buFont typeface="Arial" panose="020B0604020202020204" pitchFamily="34" charset="0"/>
                        <a:buNone/>
                      </a:pPr>
                      <a:r>
                        <a:rPr lang="en-US" sz="4000" b="1" dirty="0" smtClean="0">
                          <a:solidFill>
                            <a:srgbClr val="002060"/>
                          </a:solidFill>
                          <a:effectLst>
                            <a:outerShdw blurRad="38100" dist="38100" dir="2700000" algn="tl">
                              <a:srgbClr val="000000">
                                <a:alpha val="43137"/>
                              </a:srgbClr>
                            </a:outerShdw>
                          </a:effectLst>
                        </a:rPr>
                        <a:t>Fluids</a:t>
                      </a:r>
                      <a:r>
                        <a:rPr lang="en-US" sz="4000" dirty="0" smtClean="0"/>
                        <a:t> </a:t>
                      </a:r>
                      <a:br>
                        <a:rPr lang="en-US" sz="4000" dirty="0" smtClean="0"/>
                      </a:br>
                      <a:r>
                        <a:rPr lang="en-US" sz="4000" dirty="0" smtClean="0"/>
                        <a:t>(mL/kg)</a:t>
                      </a:r>
                      <a:endParaRPr lang="en-US" sz="40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pPr algn="ctr">
                        <a:lnSpc>
                          <a:spcPct val="100000"/>
                        </a:lnSpc>
                      </a:pPr>
                      <a:r>
                        <a:rPr lang="en-US" sz="3600" b="1" dirty="0" smtClean="0">
                          <a:solidFill>
                            <a:srgbClr val="C00000"/>
                          </a:solidFill>
                        </a:rPr>
                        <a:t>30-35 </a:t>
                      </a:r>
                      <a:r>
                        <a:rPr lang="en-US" sz="3600" b="1" dirty="0" smtClean="0"/>
                        <a:t>mL</a:t>
                      </a:r>
                      <a:r>
                        <a:rPr lang="en-US" sz="3200" b="1" baseline="0" dirty="0" smtClean="0"/>
                        <a:t> (depending on comorbidities) </a:t>
                      </a:r>
                      <a:r>
                        <a:rPr lang="en-US" sz="3600" b="1" baseline="0" dirty="0" smtClean="0">
                          <a:solidFill>
                            <a:srgbClr val="C00000"/>
                          </a:solidFill>
                        </a:rPr>
                        <a:t>+ loss</a:t>
                      </a:r>
                      <a:endParaRPr lang="en-US" sz="3600" b="1" dirty="0">
                        <a:solidFill>
                          <a:srgbClr val="C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5" name="Slide Number Placeholder 4"/>
          <p:cNvSpPr>
            <a:spLocks noGrp="1"/>
          </p:cNvSpPr>
          <p:nvPr>
            <p:ph type="sldNum" sz="quarter" idx="12"/>
          </p:nvPr>
        </p:nvSpPr>
        <p:spPr/>
        <p:txBody>
          <a:bodyPr/>
          <a:lstStyle/>
          <a:p>
            <a:fld id="{3F7EC1BB-3B74-414E-AEF6-730223DEF44C}" type="slidenum">
              <a:rPr lang="en-US" smtClean="0">
                <a:solidFill>
                  <a:prstClr val="black"/>
                </a:solidFill>
              </a:rPr>
              <a:pPr/>
              <a:t>24</a:t>
            </a:fld>
            <a:endParaRPr lang="en-US">
              <a:solidFill>
                <a:prstClr val="black"/>
              </a:solidFill>
            </a:endParaRPr>
          </a:p>
        </p:txBody>
      </p:sp>
      <p:sp>
        <p:nvSpPr>
          <p:cNvPr id="7" name="TextBox 6"/>
          <p:cNvSpPr txBox="1"/>
          <p:nvPr/>
        </p:nvSpPr>
        <p:spPr>
          <a:xfrm>
            <a:off x="228600" y="6334798"/>
            <a:ext cx="8991600" cy="523202"/>
          </a:xfrm>
          <a:prstGeom prst="rect">
            <a:avLst/>
          </a:prstGeom>
          <a:noFill/>
        </p:spPr>
        <p:txBody>
          <a:bodyPr wrap="square" lIns="91421" tIns="45711" rIns="91421" bIns="45711" rtlCol="0">
            <a:spAutoFit/>
          </a:bodyPr>
          <a:lstStyle/>
          <a:p>
            <a:pPr defTabSz="914212"/>
            <a:r>
              <a:rPr lang="en-US" sz="1400" dirty="0" smtClean="0">
                <a:solidFill>
                  <a:prstClr val="black"/>
                </a:solidFill>
              </a:rPr>
              <a:t>JPEN</a:t>
            </a:r>
            <a:r>
              <a:rPr lang="en-US" sz="1400" dirty="0">
                <a:solidFill>
                  <a:prstClr val="black"/>
                </a:solidFill>
              </a:rPr>
              <a:t>. 2009;33(3):</a:t>
            </a:r>
            <a:r>
              <a:rPr lang="en-US" sz="1400" dirty="0" smtClean="0">
                <a:solidFill>
                  <a:prstClr val="black"/>
                </a:solidFill>
              </a:rPr>
              <a:t>277-316.	Clinical </a:t>
            </a:r>
            <a:r>
              <a:rPr lang="en-US" sz="1400" dirty="0">
                <a:solidFill>
                  <a:prstClr val="black"/>
                </a:solidFill>
              </a:rPr>
              <a:t>Nutrition. 2009; </a:t>
            </a:r>
            <a:r>
              <a:rPr lang="en-US" sz="1400" dirty="0" smtClean="0">
                <a:solidFill>
                  <a:prstClr val="black"/>
                </a:solidFill>
              </a:rPr>
              <a:t>28:387–400.	    </a:t>
            </a:r>
            <a:r>
              <a:rPr lang="en-US" sz="1400" dirty="0" err="1" smtClean="0">
                <a:solidFill>
                  <a:prstClr val="black"/>
                </a:solidFill>
              </a:rPr>
              <a:t>Nutr</a:t>
            </a:r>
            <a:r>
              <a:rPr lang="en-US" sz="1400" dirty="0" smtClean="0">
                <a:solidFill>
                  <a:prstClr val="black"/>
                </a:solidFill>
              </a:rPr>
              <a:t> </a:t>
            </a:r>
            <a:r>
              <a:rPr lang="en-US" sz="1400" dirty="0" err="1" smtClean="0">
                <a:solidFill>
                  <a:prstClr val="black"/>
                </a:solidFill>
              </a:rPr>
              <a:t>Clin</a:t>
            </a:r>
            <a:r>
              <a:rPr lang="en-US" sz="1400" dirty="0" smtClean="0">
                <a:solidFill>
                  <a:prstClr val="black"/>
                </a:solidFill>
              </a:rPr>
              <a:t> </a:t>
            </a:r>
            <a:r>
              <a:rPr lang="en-US" sz="1400" dirty="0" err="1" smtClean="0">
                <a:solidFill>
                  <a:prstClr val="black"/>
                </a:solidFill>
              </a:rPr>
              <a:t>Pract</a:t>
            </a:r>
            <a:r>
              <a:rPr lang="en-US" sz="1400" dirty="0" smtClean="0">
                <a:solidFill>
                  <a:prstClr val="black"/>
                </a:solidFill>
              </a:rPr>
              <a:t>. 2005;20:468-73. </a:t>
            </a:r>
            <a:r>
              <a:rPr lang="en-US" sz="1400" dirty="0" err="1" smtClean="0">
                <a:solidFill>
                  <a:prstClr val="black"/>
                </a:solidFill>
              </a:rPr>
              <a:t>Heimburger</a:t>
            </a:r>
            <a:r>
              <a:rPr lang="en-US" sz="1400" dirty="0" smtClean="0">
                <a:solidFill>
                  <a:prstClr val="black"/>
                </a:solidFill>
              </a:rPr>
              <a:t> </a:t>
            </a:r>
            <a:r>
              <a:rPr lang="en-US" sz="1400" dirty="0">
                <a:solidFill>
                  <a:prstClr val="black"/>
                </a:solidFill>
              </a:rPr>
              <a:t>DC, </a:t>
            </a:r>
            <a:r>
              <a:rPr lang="en-US" sz="1400" dirty="0" err="1">
                <a:solidFill>
                  <a:prstClr val="black"/>
                </a:solidFill>
              </a:rPr>
              <a:t>Ard</a:t>
            </a:r>
            <a:r>
              <a:rPr lang="en-US" sz="1400" dirty="0">
                <a:solidFill>
                  <a:prstClr val="black"/>
                </a:solidFill>
              </a:rPr>
              <a:t> JD (</a:t>
            </a:r>
            <a:r>
              <a:rPr lang="en-US" sz="1400" dirty="0" err="1">
                <a:solidFill>
                  <a:prstClr val="black"/>
                </a:solidFill>
              </a:rPr>
              <a:t>eds</a:t>
            </a:r>
            <a:r>
              <a:rPr lang="en-US" sz="1400" dirty="0">
                <a:solidFill>
                  <a:prstClr val="black"/>
                </a:solidFill>
              </a:rPr>
              <a:t>): Handbook of clinical nutrition, 4th </a:t>
            </a:r>
            <a:r>
              <a:rPr lang="en-US" sz="1400" dirty="0" err="1">
                <a:solidFill>
                  <a:prstClr val="black"/>
                </a:solidFill>
              </a:rPr>
              <a:t>ed</a:t>
            </a:r>
            <a:r>
              <a:rPr lang="en-US" sz="1400" dirty="0">
                <a:solidFill>
                  <a:prstClr val="black"/>
                </a:solidFill>
              </a:rPr>
              <a:t>, 2006</a:t>
            </a:r>
            <a:r>
              <a:rPr lang="en-US" sz="1400" dirty="0" smtClean="0">
                <a:solidFill>
                  <a:prstClr val="black"/>
                </a:solidFill>
              </a:rPr>
              <a:t>. 	   * </a:t>
            </a:r>
            <a:r>
              <a:rPr lang="en-US" sz="1400" dirty="0" err="1">
                <a:solidFill>
                  <a:prstClr val="black"/>
                </a:solidFill>
              </a:rPr>
              <a:t>Crit</a:t>
            </a:r>
            <a:r>
              <a:rPr lang="en-US" sz="1400" dirty="0">
                <a:solidFill>
                  <a:prstClr val="black"/>
                </a:solidFill>
              </a:rPr>
              <a:t> Care Med. 2016;44(2):390-438. .</a:t>
            </a:r>
          </a:p>
        </p:txBody>
      </p:sp>
      <p:sp>
        <p:nvSpPr>
          <p:cNvPr id="8" name="Title 1"/>
          <p:cNvSpPr>
            <a:spLocks noGrp="1"/>
          </p:cNvSpPr>
          <p:nvPr>
            <p:ph type="title"/>
          </p:nvPr>
        </p:nvSpPr>
        <p:spPr>
          <a:xfrm>
            <a:off x="228600" y="110490"/>
            <a:ext cx="8991600" cy="922020"/>
          </a:xfrm>
        </p:spPr>
        <p:txBody>
          <a:bodyPr>
            <a:noAutofit/>
          </a:bodyPr>
          <a:lstStyle/>
          <a:p>
            <a:pPr algn="ctr" eaLnBrk="1" hangingPunct="1">
              <a:defRPr/>
            </a:pPr>
            <a:r>
              <a:rPr lang="en-US" sz="4800" b="1" dirty="0" smtClean="0">
                <a:solidFill>
                  <a:srgbClr val="0000CC"/>
                </a:solidFill>
                <a:effectLst>
                  <a:outerShdw blurRad="38100" dist="38100" dir="2700000" algn="tl">
                    <a:srgbClr val="000000">
                      <a:alpha val="43137"/>
                    </a:srgbClr>
                  </a:outerShdw>
                </a:effectLst>
              </a:rPr>
              <a:t>Case: </a:t>
            </a:r>
            <a:r>
              <a:rPr lang="en-US" sz="4800" b="1" dirty="0" smtClean="0">
                <a:solidFill>
                  <a:srgbClr val="0000CC"/>
                </a:solidFill>
                <a:effectLst>
                  <a:outerShdw blurRad="38100" dist="38100" dir="2700000" algn="tl">
                    <a:srgbClr val="000000">
                      <a:alpha val="43137"/>
                    </a:srgbClr>
                  </a:outerShdw>
                </a:effectLst>
                <a:sym typeface="Webdings"/>
              </a:rPr>
              <a:t>Male, </a:t>
            </a:r>
            <a:r>
              <a:rPr lang="en-US" sz="4800" b="1" dirty="0" smtClean="0">
                <a:solidFill>
                  <a:srgbClr val="0000CC"/>
                </a:solidFill>
                <a:effectLst>
                  <a:outerShdw blurRad="38100" dist="38100" dir="2700000" algn="tl">
                    <a:srgbClr val="000000">
                      <a:alpha val="43137"/>
                    </a:srgbClr>
                  </a:outerShdw>
                </a:effectLst>
              </a:rPr>
              <a:t>BW = 38 </a:t>
            </a:r>
            <a:r>
              <a:rPr lang="en-US" sz="4800" b="1" dirty="0" err="1">
                <a:solidFill>
                  <a:srgbClr val="0000CC"/>
                </a:solidFill>
                <a:effectLst>
                  <a:outerShdw blurRad="38100" dist="38100" dir="2700000" algn="tl">
                    <a:srgbClr val="000000">
                      <a:alpha val="43137"/>
                    </a:srgbClr>
                  </a:outerShdw>
                </a:effectLst>
              </a:rPr>
              <a:t>k</a:t>
            </a:r>
            <a:r>
              <a:rPr lang="en-US" sz="4800" b="1" dirty="0" err="1" smtClean="0">
                <a:solidFill>
                  <a:srgbClr val="0000CC"/>
                </a:solidFill>
                <a:effectLst>
                  <a:outerShdw blurRad="38100" dist="38100" dir="2700000" algn="tl">
                    <a:srgbClr val="000000">
                      <a:alpha val="43137"/>
                    </a:srgbClr>
                  </a:outerShdw>
                </a:effectLst>
              </a:rPr>
              <a:t>gs</a:t>
            </a:r>
            <a:r>
              <a:rPr lang="en-US" sz="4800" b="1" dirty="0" smtClean="0">
                <a:solidFill>
                  <a:srgbClr val="0000CC"/>
                </a:solidFill>
                <a:effectLst>
                  <a:outerShdw blurRad="38100" dist="38100" dir="2700000" algn="tl">
                    <a:srgbClr val="000000">
                      <a:alpha val="43137"/>
                    </a:srgbClr>
                  </a:outerShdw>
                </a:effectLst>
              </a:rPr>
              <a:t>  </a:t>
            </a:r>
            <a:endParaRPr lang="en-US" sz="4800" b="1" dirty="0">
              <a:solidFill>
                <a:srgbClr val="0000CC"/>
              </a:solidFill>
              <a:effectLst>
                <a:outerShdw blurRad="38100" dist="38100" dir="2700000" algn="tl">
                  <a:srgbClr val="000000">
                    <a:alpha val="43137"/>
                  </a:srgbClr>
                </a:outerShdw>
              </a:effectLst>
            </a:endParaRPr>
          </a:p>
        </p:txBody>
      </p:sp>
      <p:sp>
        <p:nvSpPr>
          <p:cNvPr id="2" name="TextBox 1"/>
          <p:cNvSpPr txBox="1"/>
          <p:nvPr/>
        </p:nvSpPr>
        <p:spPr>
          <a:xfrm>
            <a:off x="3048000" y="2590800"/>
            <a:ext cx="2362200" cy="369332"/>
          </a:xfrm>
          <a:prstGeom prst="rect">
            <a:avLst/>
          </a:prstGeom>
          <a:noFill/>
        </p:spPr>
        <p:txBody>
          <a:bodyPr wrap="square" rtlCol="0">
            <a:spAutoFit/>
          </a:bodyPr>
          <a:lstStyle/>
          <a:p>
            <a:endParaRPr lang="en-US" dirty="0">
              <a:solidFill>
                <a:prstClr val="black"/>
              </a:solidFill>
            </a:endParaRPr>
          </a:p>
        </p:txBody>
      </p:sp>
      <p:sp>
        <p:nvSpPr>
          <p:cNvPr id="3" name="TextBox 2"/>
          <p:cNvSpPr txBox="1"/>
          <p:nvPr/>
        </p:nvSpPr>
        <p:spPr>
          <a:xfrm>
            <a:off x="2819400" y="2590800"/>
            <a:ext cx="2670462" cy="615553"/>
          </a:xfrm>
          <a:prstGeom prst="rect">
            <a:avLst/>
          </a:prstGeom>
          <a:solidFill>
            <a:srgbClr val="FFFF00"/>
          </a:solidFill>
        </p:spPr>
        <p:txBody>
          <a:bodyPr wrap="square" rtlCol="0">
            <a:spAutoFit/>
          </a:bodyPr>
          <a:lstStyle/>
          <a:p>
            <a:r>
              <a:rPr lang="en-US" sz="3400" b="1" dirty="0" smtClean="0">
                <a:solidFill>
                  <a:srgbClr val="0000CC"/>
                </a:solidFill>
                <a:effectLst>
                  <a:outerShdw blurRad="38100" dist="38100" dir="2700000" algn="tl">
                    <a:srgbClr val="000000">
                      <a:alpha val="43137"/>
                    </a:srgbClr>
                  </a:outerShdw>
                </a:effectLst>
              </a:rPr>
              <a:t>1,140 – 1,330</a:t>
            </a:r>
            <a:endParaRPr lang="en-US" sz="3400" b="1" dirty="0">
              <a:solidFill>
                <a:srgbClr val="0000CC"/>
              </a:solidFill>
              <a:effectLst>
                <a:outerShdw blurRad="38100" dist="38100" dir="2700000" algn="tl">
                  <a:srgbClr val="000000">
                    <a:alpha val="43137"/>
                  </a:srgbClr>
                </a:outerShdw>
              </a:effectLst>
            </a:endParaRPr>
          </a:p>
        </p:txBody>
      </p:sp>
      <p:sp>
        <p:nvSpPr>
          <p:cNvPr id="9" name="TextBox 8"/>
          <p:cNvSpPr txBox="1"/>
          <p:nvPr/>
        </p:nvSpPr>
        <p:spPr>
          <a:xfrm>
            <a:off x="3810000" y="3886200"/>
            <a:ext cx="2362200" cy="615553"/>
          </a:xfrm>
          <a:prstGeom prst="rect">
            <a:avLst/>
          </a:prstGeom>
          <a:solidFill>
            <a:srgbClr val="FFFF00"/>
          </a:solidFill>
        </p:spPr>
        <p:txBody>
          <a:bodyPr wrap="square" rtlCol="0">
            <a:spAutoFit/>
          </a:bodyPr>
          <a:lstStyle/>
          <a:p>
            <a:pPr algn="ctr"/>
            <a:r>
              <a:rPr lang="en-US" sz="3400" b="1" dirty="0" smtClean="0">
                <a:solidFill>
                  <a:srgbClr val="0000CC"/>
                </a:solidFill>
                <a:effectLst>
                  <a:outerShdw blurRad="38100" dist="38100" dir="2700000" algn="tl">
                    <a:srgbClr val="000000">
                      <a:alpha val="43137"/>
                    </a:srgbClr>
                  </a:outerShdw>
                </a:effectLst>
              </a:rPr>
              <a:t>45.6 - 57</a:t>
            </a:r>
            <a:endParaRPr lang="en-US" sz="3400" b="1" dirty="0">
              <a:solidFill>
                <a:srgbClr val="0000CC"/>
              </a:solidFill>
              <a:effectLst>
                <a:outerShdw blurRad="38100" dist="38100" dir="2700000" algn="tl">
                  <a:srgbClr val="000000">
                    <a:alpha val="43137"/>
                  </a:srgbClr>
                </a:outerShdw>
              </a:effectLst>
            </a:endParaRPr>
          </a:p>
        </p:txBody>
      </p:sp>
      <p:sp>
        <p:nvSpPr>
          <p:cNvPr id="11" name="TextBox 10"/>
          <p:cNvSpPr txBox="1"/>
          <p:nvPr/>
        </p:nvSpPr>
        <p:spPr>
          <a:xfrm>
            <a:off x="2971800" y="4688871"/>
            <a:ext cx="6096000" cy="1138773"/>
          </a:xfrm>
          <a:prstGeom prst="rect">
            <a:avLst/>
          </a:prstGeom>
          <a:solidFill>
            <a:srgbClr val="FFFF00"/>
          </a:solidFill>
        </p:spPr>
        <p:txBody>
          <a:bodyPr wrap="square" rtlCol="0">
            <a:spAutoFit/>
          </a:bodyPr>
          <a:lstStyle/>
          <a:p>
            <a:pPr algn="ctr"/>
            <a:r>
              <a:rPr lang="en-US" sz="3400" b="1" dirty="0" smtClean="0">
                <a:solidFill>
                  <a:srgbClr val="0000CC"/>
                </a:solidFill>
                <a:effectLst>
                  <a:outerShdw blurRad="38100" dist="38100" dir="2700000" algn="tl">
                    <a:srgbClr val="000000">
                      <a:alpha val="43137"/>
                    </a:srgbClr>
                  </a:outerShdw>
                </a:effectLst>
              </a:rPr>
              <a:t>1,140 – 2,450 </a:t>
            </a:r>
            <a:br>
              <a:rPr lang="en-US" sz="3400" b="1" dirty="0" smtClean="0">
                <a:solidFill>
                  <a:srgbClr val="0000CC"/>
                </a:solidFill>
                <a:effectLst>
                  <a:outerShdw blurRad="38100" dist="38100" dir="2700000" algn="tl">
                    <a:srgbClr val="000000">
                      <a:alpha val="43137"/>
                    </a:srgbClr>
                  </a:outerShdw>
                </a:effectLst>
              </a:rPr>
            </a:br>
            <a:r>
              <a:rPr lang="en-US" sz="3400" b="1" dirty="0" smtClean="0">
                <a:solidFill>
                  <a:srgbClr val="0000CC"/>
                </a:solidFill>
                <a:effectLst>
                  <a:outerShdw blurRad="38100" dist="38100" dir="2700000" algn="tl">
                    <a:srgbClr val="000000">
                      <a:alpha val="43137"/>
                    </a:srgbClr>
                  </a:outerShdw>
                </a:effectLst>
              </a:rPr>
              <a:t>mL/day + loss</a:t>
            </a:r>
            <a:endParaRPr lang="en-US" sz="3400" b="1" dirty="0">
              <a:solidFill>
                <a:srgbClr val="0000CC"/>
              </a:solidFill>
              <a:effectLst>
                <a:outerShdw blurRad="38100" dist="38100" dir="2700000" algn="tl">
                  <a:srgbClr val="000000">
                    <a:alpha val="43137"/>
                  </a:srgbClr>
                </a:outerShdw>
              </a:effectLst>
            </a:endParaRPr>
          </a:p>
        </p:txBody>
      </p:sp>
      <p:sp>
        <p:nvSpPr>
          <p:cNvPr id="12" name="Oval 11"/>
          <p:cNvSpPr/>
          <p:nvPr/>
        </p:nvSpPr>
        <p:spPr>
          <a:xfrm>
            <a:off x="3352800" y="1260764"/>
            <a:ext cx="1700331" cy="831273"/>
          </a:xfrm>
          <a:prstGeom prst="ellipse">
            <a:avLst/>
          </a:prstGeom>
          <a:noFill/>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23461930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arn(inVertic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arn(inVertical)">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animBg="1"/>
      <p:bldP spid="11" grpId="0" animBg="1"/>
      <p:bldP spid="1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2771388865"/>
              </p:ext>
            </p:extLst>
          </p:nvPr>
        </p:nvGraphicFramePr>
        <p:xfrm>
          <a:off x="-19050" y="1295400"/>
          <a:ext cx="9163050" cy="4632960"/>
        </p:xfrm>
        <a:graphic>
          <a:graphicData uri="http://schemas.openxmlformats.org/drawingml/2006/table">
            <a:tbl>
              <a:tblPr firstRow="1" bandRow="1">
                <a:tableStyleId>{1E171933-4619-4E11-9A3F-F7608DF75F80}</a:tableStyleId>
              </a:tblPr>
              <a:tblGrid>
                <a:gridCol w="2914650"/>
                <a:gridCol w="2552380"/>
                <a:gridCol w="3696020"/>
              </a:tblGrid>
              <a:tr h="370840">
                <a:tc>
                  <a:txBody>
                    <a:bodyPr/>
                    <a:lstStyle/>
                    <a:p>
                      <a:pPr algn="ctr">
                        <a:lnSpc>
                          <a:spcPct val="100000"/>
                        </a:lnSpc>
                      </a:pPr>
                      <a:r>
                        <a:rPr lang="en-US" sz="4000" dirty="0" smtClean="0"/>
                        <a:t>Daily Goals</a:t>
                      </a:r>
                      <a:endParaRPr lang="en-US" sz="4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0000"/>
                        </a:lnSpc>
                      </a:pPr>
                      <a:r>
                        <a:rPr lang="en-US" sz="4000" dirty="0" smtClean="0"/>
                        <a:t>Stable </a:t>
                      </a:r>
                      <a:endParaRPr lang="en-US" sz="4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0000"/>
                        </a:lnSpc>
                      </a:pPr>
                      <a:r>
                        <a:rPr lang="en-US" sz="4000" dirty="0" smtClean="0"/>
                        <a:t>Critical Care</a:t>
                      </a:r>
                      <a:endParaRPr lang="en-US" sz="4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lnSpc>
                          <a:spcPct val="100000"/>
                        </a:lnSpc>
                      </a:pPr>
                      <a:r>
                        <a:rPr lang="en-US" sz="4000" b="1" dirty="0" smtClean="0">
                          <a:solidFill>
                            <a:srgbClr val="002060"/>
                          </a:solidFill>
                          <a:effectLst>
                            <a:outerShdw blurRad="38100" dist="38100" dir="2700000" algn="tl">
                              <a:srgbClr val="000000">
                                <a:alpha val="43137"/>
                              </a:srgbClr>
                            </a:outerShdw>
                          </a:effectLst>
                        </a:rPr>
                        <a:t>Energy</a:t>
                      </a:r>
                      <a:r>
                        <a:rPr lang="en-US" sz="4000" b="1" baseline="0" dirty="0" smtClean="0"/>
                        <a:t> </a:t>
                      </a:r>
                      <a:br>
                        <a:rPr lang="en-US" sz="4000" b="1" baseline="0" dirty="0" smtClean="0"/>
                      </a:br>
                      <a:r>
                        <a:rPr lang="en-US" sz="4000" dirty="0" smtClean="0"/>
                        <a:t>(Kcal/kg)</a:t>
                      </a:r>
                      <a:endParaRPr lang="en-US" sz="40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0000"/>
                        </a:lnSpc>
                      </a:pPr>
                      <a:r>
                        <a:rPr lang="en-US" sz="3600" b="1" dirty="0" smtClean="0">
                          <a:solidFill>
                            <a:srgbClr val="C00000"/>
                          </a:solidFill>
                        </a:rPr>
                        <a:t>30-35</a:t>
                      </a:r>
                      <a:endParaRPr lang="en-US" sz="3600" b="1" dirty="0">
                        <a:solidFill>
                          <a:srgbClr val="C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0000"/>
                        </a:lnSpc>
                      </a:pPr>
                      <a:r>
                        <a:rPr lang="en-US" sz="3600" b="1" dirty="0" smtClean="0"/>
                        <a:t>(20-25) </a:t>
                      </a:r>
                      <a:r>
                        <a:rPr lang="en-US" sz="3600" b="1" dirty="0" smtClean="0">
                          <a:solidFill>
                            <a:srgbClr val="C00000"/>
                          </a:solidFill>
                        </a:rPr>
                        <a:t>25*-30*</a:t>
                      </a:r>
                      <a:endParaRPr lang="en-US" sz="3600" b="1" dirty="0">
                        <a:solidFill>
                          <a:srgbClr val="C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marL="0" indent="0" algn="ctr">
                        <a:lnSpc>
                          <a:spcPct val="100000"/>
                        </a:lnSpc>
                        <a:buFont typeface="Arial" panose="020B0604020202020204" pitchFamily="34" charset="0"/>
                        <a:buNone/>
                      </a:pPr>
                      <a:r>
                        <a:rPr lang="en-US" sz="4000" b="1" dirty="0" smtClean="0">
                          <a:solidFill>
                            <a:srgbClr val="002060"/>
                          </a:solidFill>
                          <a:effectLst>
                            <a:outerShdw blurRad="38100" dist="38100" dir="2700000" algn="tl">
                              <a:srgbClr val="000000">
                                <a:alpha val="43137"/>
                              </a:srgbClr>
                            </a:outerShdw>
                          </a:effectLst>
                        </a:rPr>
                        <a:t>Protein</a:t>
                      </a:r>
                      <a:r>
                        <a:rPr lang="en-US" sz="4000" baseline="0" dirty="0" smtClean="0"/>
                        <a:t> </a:t>
                      </a:r>
                      <a:br>
                        <a:rPr lang="en-US" sz="4000" baseline="0" dirty="0" smtClean="0"/>
                      </a:br>
                      <a:r>
                        <a:rPr lang="en-US" sz="4000" dirty="0" smtClean="0"/>
                        <a:t>(g/kg)</a:t>
                      </a:r>
                      <a:endParaRPr lang="en-US" sz="40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pPr algn="ctr">
                        <a:lnSpc>
                          <a:spcPct val="100000"/>
                        </a:lnSpc>
                      </a:pPr>
                      <a:r>
                        <a:rPr lang="en-US" sz="3600" b="1" dirty="0" smtClean="0">
                          <a:solidFill>
                            <a:srgbClr val="C00000"/>
                          </a:solidFill>
                        </a:rPr>
                        <a:t>1.2*-1.5 </a:t>
                      </a:r>
                      <a:r>
                        <a:rPr lang="en-US" sz="3600" b="1" dirty="0" smtClean="0"/>
                        <a:t>(2*</a:t>
                      </a:r>
                      <a:r>
                        <a:rPr lang="en-US" sz="3600" b="1" baseline="0" dirty="0" smtClean="0"/>
                        <a:t> – 2.5</a:t>
                      </a:r>
                      <a:r>
                        <a:rPr lang="en-US" sz="3600" b="1" dirty="0" smtClean="0"/>
                        <a:t>)</a:t>
                      </a:r>
                      <a:endParaRPr lang="en-US" sz="36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r>
              <a:tr h="370840">
                <a:tc>
                  <a:txBody>
                    <a:bodyPr/>
                    <a:lstStyle/>
                    <a:p>
                      <a:pPr marL="0" indent="0" algn="ctr">
                        <a:lnSpc>
                          <a:spcPct val="100000"/>
                        </a:lnSpc>
                        <a:buFont typeface="Arial" panose="020B0604020202020204" pitchFamily="34" charset="0"/>
                        <a:buNone/>
                      </a:pPr>
                      <a:r>
                        <a:rPr lang="en-US" sz="4000" b="1" dirty="0" smtClean="0">
                          <a:solidFill>
                            <a:srgbClr val="002060"/>
                          </a:solidFill>
                          <a:effectLst>
                            <a:outerShdw blurRad="38100" dist="38100" dir="2700000" algn="tl">
                              <a:srgbClr val="000000">
                                <a:alpha val="43137"/>
                              </a:srgbClr>
                            </a:outerShdw>
                          </a:effectLst>
                        </a:rPr>
                        <a:t>Fluids</a:t>
                      </a:r>
                      <a:r>
                        <a:rPr lang="en-US" sz="4000" dirty="0" smtClean="0"/>
                        <a:t> </a:t>
                      </a:r>
                      <a:br>
                        <a:rPr lang="en-US" sz="4000" dirty="0" smtClean="0"/>
                      </a:br>
                      <a:r>
                        <a:rPr lang="en-US" sz="4000" dirty="0" smtClean="0"/>
                        <a:t>(mL/kg)</a:t>
                      </a:r>
                      <a:endParaRPr lang="en-US" sz="40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pPr algn="ctr">
                        <a:lnSpc>
                          <a:spcPct val="100000"/>
                        </a:lnSpc>
                      </a:pPr>
                      <a:r>
                        <a:rPr lang="en-US" sz="3600" b="1" dirty="0" smtClean="0">
                          <a:solidFill>
                            <a:srgbClr val="C00000"/>
                          </a:solidFill>
                        </a:rPr>
                        <a:t>30-35 </a:t>
                      </a:r>
                      <a:r>
                        <a:rPr lang="en-US" sz="3600" b="1" dirty="0" smtClean="0"/>
                        <a:t>mL</a:t>
                      </a:r>
                      <a:r>
                        <a:rPr lang="en-US" sz="3200" b="1" baseline="0" dirty="0" smtClean="0"/>
                        <a:t> (depending on comorbidities) </a:t>
                      </a:r>
                      <a:r>
                        <a:rPr lang="en-US" sz="3600" b="1" baseline="0" dirty="0" smtClean="0">
                          <a:solidFill>
                            <a:srgbClr val="C00000"/>
                          </a:solidFill>
                        </a:rPr>
                        <a:t>+ loss</a:t>
                      </a:r>
                      <a:endParaRPr lang="en-US" sz="3600" b="1" dirty="0">
                        <a:solidFill>
                          <a:srgbClr val="C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5" name="Slide Number Placeholder 4"/>
          <p:cNvSpPr>
            <a:spLocks noGrp="1"/>
          </p:cNvSpPr>
          <p:nvPr>
            <p:ph type="sldNum" sz="quarter" idx="12"/>
          </p:nvPr>
        </p:nvSpPr>
        <p:spPr/>
        <p:txBody>
          <a:bodyPr/>
          <a:lstStyle/>
          <a:p>
            <a:fld id="{3F7EC1BB-3B74-414E-AEF6-730223DEF44C}" type="slidenum">
              <a:rPr lang="en-US" smtClean="0">
                <a:solidFill>
                  <a:prstClr val="black"/>
                </a:solidFill>
              </a:rPr>
              <a:pPr/>
              <a:t>25</a:t>
            </a:fld>
            <a:endParaRPr lang="en-US">
              <a:solidFill>
                <a:prstClr val="black"/>
              </a:solidFill>
            </a:endParaRPr>
          </a:p>
        </p:txBody>
      </p:sp>
      <p:sp>
        <p:nvSpPr>
          <p:cNvPr id="7" name="TextBox 6"/>
          <p:cNvSpPr txBox="1"/>
          <p:nvPr/>
        </p:nvSpPr>
        <p:spPr>
          <a:xfrm>
            <a:off x="228600" y="6334798"/>
            <a:ext cx="8991600" cy="523202"/>
          </a:xfrm>
          <a:prstGeom prst="rect">
            <a:avLst/>
          </a:prstGeom>
          <a:noFill/>
        </p:spPr>
        <p:txBody>
          <a:bodyPr wrap="square" lIns="91421" tIns="45711" rIns="91421" bIns="45711" rtlCol="0">
            <a:spAutoFit/>
          </a:bodyPr>
          <a:lstStyle/>
          <a:p>
            <a:pPr defTabSz="914212"/>
            <a:r>
              <a:rPr lang="en-US" sz="1400" dirty="0" smtClean="0">
                <a:solidFill>
                  <a:prstClr val="black"/>
                </a:solidFill>
              </a:rPr>
              <a:t>JPEN</a:t>
            </a:r>
            <a:r>
              <a:rPr lang="en-US" sz="1400" dirty="0">
                <a:solidFill>
                  <a:prstClr val="black"/>
                </a:solidFill>
              </a:rPr>
              <a:t>. 2009;33(3):</a:t>
            </a:r>
            <a:r>
              <a:rPr lang="en-US" sz="1400" dirty="0" smtClean="0">
                <a:solidFill>
                  <a:prstClr val="black"/>
                </a:solidFill>
              </a:rPr>
              <a:t>277-316.	Clinical </a:t>
            </a:r>
            <a:r>
              <a:rPr lang="en-US" sz="1400" dirty="0">
                <a:solidFill>
                  <a:prstClr val="black"/>
                </a:solidFill>
              </a:rPr>
              <a:t>Nutrition. 2009; </a:t>
            </a:r>
            <a:r>
              <a:rPr lang="en-US" sz="1400" dirty="0" smtClean="0">
                <a:solidFill>
                  <a:prstClr val="black"/>
                </a:solidFill>
              </a:rPr>
              <a:t>28:387–400.	    </a:t>
            </a:r>
            <a:r>
              <a:rPr lang="en-US" sz="1400" dirty="0" err="1" smtClean="0">
                <a:solidFill>
                  <a:prstClr val="black"/>
                </a:solidFill>
              </a:rPr>
              <a:t>Nutr</a:t>
            </a:r>
            <a:r>
              <a:rPr lang="en-US" sz="1400" dirty="0" smtClean="0">
                <a:solidFill>
                  <a:prstClr val="black"/>
                </a:solidFill>
              </a:rPr>
              <a:t> </a:t>
            </a:r>
            <a:r>
              <a:rPr lang="en-US" sz="1400" dirty="0" err="1" smtClean="0">
                <a:solidFill>
                  <a:prstClr val="black"/>
                </a:solidFill>
              </a:rPr>
              <a:t>Clin</a:t>
            </a:r>
            <a:r>
              <a:rPr lang="en-US" sz="1400" dirty="0" smtClean="0">
                <a:solidFill>
                  <a:prstClr val="black"/>
                </a:solidFill>
              </a:rPr>
              <a:t> </a:t>
            </a:r>
            <a:r>
              <a:rPr lang="en-US" sz="1400" dirty="0" err="1" smtClean="0">
                <a:solidFill>
                  <a:prstClr val="black"/>
                </a:solidFill>
              </a:rPr>
              <a:t>Pract</a:t>
            </a:r>
            <a:r>
              <a:rPr lang="en-US" sz="1400" dirty="0" smtClean="0">
                <a:solidFill>
                  <a:prstClr val="black"/>
                </a:solidFill>
              </a:rPr>
              <a:t>. 2005;20:468-73. </a:t>
            </a:r>
            <a:r>
              <a:rPr lang="en-US" sz="1400" dirty="0" err="1" smtClean="0">
                <a:solidFill>
                  <a:prstClr val="black"/>
                </a:solidFill>
              </a:rPr>
              <a:t>Heimburger</a:t>
            </a:r>
            <a:r>
              <a:rPr lang="en-US" sz="1400" dirty="0" smtClean="0">
                <a:solidFill>
                  <a:prstClr val="black"/>
                </a:solidFill>
              </a:rPr>
              <a:t> </a:t>
            </a:r>
            <a:r>
              <a:rPr lang="en-US" sz="1400" dirty="0">
                <a:solidFill>
                  <a:prstClr val="black"/>
                </a:solidFill>
              </a:rPr>
              <a:t>DC, </a:t>
            </a:r>
            <a:r>
              <a:rPr lang="en-US" sz="1400" dirty="0" err="1">
                <a:solidFill>
                  <a:prstClr val="black"/>
                </a:solidFill>
              </a:rPr>
              <a:t>Ard</a:t>
            </a:r>
            <a:r>
              <a:rPr lang="en-US" sz="1400" dirty="0">
                <a:solidFill>
                  <a:prstClr val="black"/>
                </a:solidFill>
              </a:rPr>
              <a:t> JD (</a:t>
            </a:r>
            <a:r>
              <a:rPr lang="en-US" sz="1400" dirty="0" err="1">
                <a:solidFill>
                  <a:prstClr val="black"/>
                </a:solidFill>
              </a:rPr>
              <a:t>eds</a:t>
            </a:r>
            <a:r>
              <a:rPr lang="en-US" sz="1400" dirty="0">
                <a:solidFill>
                  <a:prstClr val="black"/>
                </a:solidFill>
              </a:rPr>
              <a:t>): Handbook of clinical nutrition, 4th </a:t>
            </a:r>
            <a:r>
              <a:rPr lang="en-US" sz="1400" dirty="0" err="1">
                <a:solidFill>
                  <a:prstClr val="black"/>
                </a:solidFill>
              </a:rPr>
              <a:t>ed</a:t>
            </a:r>
            <a:r>
              <a:rPr lang="en-US" sz="1400" dirty="0">
                <a:solidFill>
                  <a:prstClr val="black"/>
                </a:solidFill>
              </a:rPr>
              <a:t>, 2006</a:t>
            </a:r>
            <a:r>
              <a:rPr lang="en-US" sz="1400" dirty="0" smtClean="0">
                <a:solidFill>
                  <a:prstClr val="black"/>
                </a:solidFill>
              </a:rPr>
              <a:t>. 	   * </a:t>
            </a:r>
            <a:r>
              <a:rPr lang="en-US" sz="1400" dirty="0" err="1">
                <a:solidFill>
                  <a:prstClr val="black"/>
                </a:solidFill>
              </a:rPr>
              <a:t>Crit</a:t>
            </a:r>
            <a:r>
              <a:rPr lang="en-US" sz="1400" dirty="0">
                <a:solidFill>
                  <a:prstClr val="black"/>
                </a:solidFill>
              </a:rPr>
              <a:t> Care Med. 2016;44(2):390-438. .</a:t>
            </a:r>
          </a:p>
        </p:txBody>
      </p:sp>
      <p:sp>
        <p:nvSpPr>
          <p:cNvPr id="2" name="TextBox 1"/>
          <p:cNvSpPr txBox="1"/>
          <p:nvPr/>
        </p:nvSpPr>
        <p:spPr>
          <a:xfrm>
            <a:off x="3048000" y="2590800"/>
            <a:ext cx="2362200" cy="369332"/>
          </a:xfrm>
          <a:prstGeom prst="rect">
            <a:avLst/>
          </a:prstGeom>
          <a:noFill/>
        </p:spPr>
        <p:txBody>
          <a:bodyPr wrap="square" rtlCol="0">
            <a:spAutoFit/>
          </a:bodyPr>
          <a:lstStyle/>
          <a:p>
            <a:endParaRPr lang="en-US" dirty="0">
              <a:solidFill>
                <a:prstClr val="black"/>
              </a:solidFill>
            </a:endParaRPr>
          </a:p>
        </p:txBody>
      </p:sp>
      <p:sp>
        <p:nvSpPr>
          <p:cNvPr id="3" name="TextBox 2"/>
          <p:cNvSpPr txBox="1"/>
          <p:nvPr/>
        </p:nvSpPr>
        <p:spPr>
          <a:xfrm>
            <a:off x="2819400" y="2590800"/>
            <a:ext cx="2670462" cy="615553"/>
          </a:xfrm>
          <a:prstGeom prst="rect">
            <a:avLst/>
          </a:prstGeom>
          <a:solidFill>
            <a:srgbClr val="FFFF00"/>
          </a:solidFill>
        </p:spPr>
        <p:txBody>
          <a:bodyPr wrap="square" rtlCol="0">
            <a:spAutoFit/>
          </a:bodyPr>
          <a:lstStyle/>
          <a:p>
            <a:r>
              <a:rPr lang="en-US" sz="3400" b="1" dirty="0" smtClean="0">
                <a:solidFill>
                  <a:srgbClr val="0000CC"/>
                </a:solidFill>
                <a:effectLst>
                  <a:outerShdw blurRad="38100" dist="38100" dir="2700000" algn="tl">
                    <a:srgbClr val="000000">
                      <a:alpha val="43137"/>
                    </a:srgbClr>
                  </a:outerShdw>
                </a:effectLst>
              </a:rPr>
              <a:t>1,200 – 1,400</a:t>
            </a:r>
            <a:endParaRPr lang="en-US" sz="3400" b="1" dirty="0">
              <a:solidFill>
                <a:srgbClr val="0000CC"/>
              </a:solidFill>
              <a:effectLst>
                <a:outerShdw blurRad="38100" dist="38100" dir="2700000" algn="tl">
                  <a:srgbClr val="000000">
                    <a:alpha val="43137"/>
                  </a:srgbClr>
                </a:outerShdw>
              </a:effectLst>
            </a:endParaRPr>
          </a:p>
        </p:txBody>
      </p:sp>
      <p:sp>
        <p:nvSpPr>
          <p:cNvPr id="9" name="TextBox 8"/>
          <p:cNvSpPr txBox="1"/>
          <p:nvPr/>
        </p:nvSpPr>
        <p:spPr>
          <a:xfrm>
            <a:off x="3810000" y="3886200"/>
            <a:ext cx="2362200" cy="615553"/>
          </a:xfrm>
          <a:prstGeom prst="rect">
            <a:avLst/>
          </a:prstGeom>
          <a:solidFill>
            <a:srgbClr val="FFFF00"/>
          </a:solidFill>
        </p:spPr>
        <p:txBody>
          <a:bodyPr wrap="square" rtlCol="0">
            <a:spAutoFit/>
          </a:bodyPr>
          <a:lstStyle/>
          <a:p>
            <a:pPr algn="ctr"/>
            <a:r>
              <a:rPr lang="en-US" sz="3400" b="1" dirty="0" smtClean="0">
                <a:solidFill>
                  <a:srgbClr val="0000CC"/>
                </a:solidFill>
                <a:effectLst>
                  <a:outerShdw blurRad="38100" dist="38100" dir="2700000" algn="tl">
                    <a:srgbClr val="000000">
                      <a:alpha val="43137"/>
                    </a:srgbClr>
                  </a:outerShdw>
                </a:effectLst>
              </a:rPr>
              <a:t>45 - 60</a:t>
            </a:r>
            <a:endParaRPr lang="en-US" sz="3400" b="1" dirty="0">
              <a:solidFill>
                <a:srgbClr val="0000CC"/>
              </a:solidFill>
              <a:effectLst>
                <a:outerShdw blurRad="38100" dist="38100" dir="2700000" algn="tl">
                  <a:srgbClr val="000000">
                    <a:alpha val="43137"/>
                  </a:srgbClr>
                </a:outerShdw>
              </a:effectLst>
            </a:endParaRPr>
          </a:p>
        </p:txBody>
      </p:sp>
      <p:sp>
        <p:nvSpPr>
          <p:cNvPr id="11" name="TextBox 10"/>
          <p:cNvSpPr txBox="1"/>
          <p:nvPr/>
        </p:nvSpPr>
        <p:spPr>
          <a:xfrm>
            <a:off x="2971800" y="4688871"/>
            <a:ext cx="6096000" cy="1138773"/>
          </a:xfrm>
          <a:prstGeom prst="rect">
            <a:avLst/>
          </a:prstGeom>
          <a:solidFill>
            <a:srgbClr val="FFFF00"/>
          </a:solidFill>
        </p:spPr>
        <p:txBody>
          <a:bodyPr wrap="square" rtlCol="0">
            <a:spAutoFit/>
          </a:bodyPr>
          <a:lstStyle/>
          <a:p>
            <a:pPr algn="ctr"/>
            <a:r>
              <a:rPr lang="en-US" sz="3400" b="1" dirty="0" smtClean="0">
                <a:solidFill>
                  <a:srgbClr val="0000CC"/>
                </a:solidFill>
                <a:effectLst>
                  <a:outerShdw blurRad="38100" dist="38100" dir="2700000" algn="tl">
                    <a:srgbClr val="000000">
                      <a:alpha val="43137"/>
                    </a:srgbClr>
                  </a:outerShdw>
                </a:effectLst>
              </a:rPr>
              <a:t>1,200 – 1,400 </a:t>
            </a:r>
            <a:br>
              <a:rPr lang="en-US" sz="3400" b="1" dirty="0" smtClean="0">
                <a:solidFill>
                  <a:srgbClr val="0000CC"/>
                </a:solidFill>
                <a:effectLst>
                  <a:outerShdw blurRad="38100" dist="38100" dir="2700000" algn="tl">
                    <a:srgbClr val="000000">
                      <a:alpha val="43137"/>
                    </a:srgbClr>
                  </a:outerShdw>
                </a:effectLst>
              </a:rPr>
            </a:br>
            <a:r>
              <a:rPr lang="en-US" sz="3400" b="1" dirty="0" smtClean="0">
                <a:solidFill>
                  <a:srgbClr val="0000CC"/>
                </a:solidFill>
                <a:effectLst>
                  <a:outerShdw blurRad="38100" dist="38100" dir="2700000" algn="tl">
                    <a:srgbClr val="000000">
                      <a:alpha val="43137"/>
                    </a:srgbClr>
                  </a:outerShdw>
                </a:effectLst>
              </a:rPr>
              <a:t>mL/day + loss</a:t>
            </a:r>
            <a:endParaRPr lang="en-US" sz="3400" b="1" dirty="0">
              <a:solidFill>
                <a:srgbClr val="0000CC"/>
              </a:solidFill>
              <a:effectLst>
                <a:outerShdw blurRad="38100" dist="38100" dir="2700000" algn="tl">
                  <a:srgbClr val="000000">
                    <a:alpha val="43137"/>
                  </a:srgbClr>
                </a:outerShdw>
              </a:effectLst>
            </a:endParaRPr>
          </a:p>
        </p:txBody>
      </p:sp>
      <p:sp>
        <p:nvSpPr>
          <p:cNvPr id="12" name="Oval 11"/>
          <p:cNvSpPr/>
          <p:nvPr/>
        </p:nvSpPr>
        <p:spPr>
          <a:xfrm>
            <a:off x="3352800" y="1260764"/>
            <a:ext cx="1700331" cy="831273"/>
          </a:xfrm>
          <a:prstGeom prst="ellipse">
            <a:avLst/>
          </a:prstGeom>
          <a:noFill/>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3" name="Title 1"/>
          <p:cNvSpPr>
            <a:spLocks noGrp="1"/>
          </p:cNvSpPr>
          <p:nvPr>
            <p:ph type="title"/>
          </p:nvPr>
        </p:nvSpPr>
        <p:spPr>
          <a:xfrm>
            <a:off x="228600" y="110490"/>
            <a:ext cx="8991600" cy="922020"/>
          </a:xfrm>
        </p:spPr>
        <p:txBody>
          <a:bodyPr>
            <a:noAutofit/>
          </a:bodyPr>
          <a:lstStyle/>
          <a:p>
            <a:pPr algn="ctr" eaLnBrk="1" hangingPunct="1">
              <a:defRPr/>
            </a:pPr>
            <a:r>
              <a:rPr lang="en-US" sz="4800" b="1" dirty="0" smtClean="0">
                <a:solidFill>
                  <a:srgbClr val="0000CC"/>
                </a:solidFill>
                <a:effectLst>
                  <a:outerShdw blurRad="38100" dist="38100" dir="2700000" algn="tl">
                    <a:srgbClr val="000000">
                      <a:alpha val="43137"/>
                    </a:srgbClr>
                  </a:outerShdw>
                </a:effectLst>
              </a:rPr>
              <a:t>Case: </a:t>
            </a:r>
            <a:r>
              <a:rPr lang="en-US" sz="4800" b="1" dirty="0" smtClean="0">
                <a:solidFill>
                  <a:srgbClr val="0000CC"/>
                </a:solidFill>
                <a:effectLst>
                  <a:outerShdw blurRad="38100" dist="38100" dir="2700000" algn="tl">
                    <a:srgbClr val="000000">
                      <a:alpha val="43137"/>
                    </a:srgbClr>
                  </a:outerShdw>
                </a:effectLst>
                <a:sym typeface="Webdings"/>
              </a:rPr>
              <a:t>Male, </a:t>
            </a:r>
            <a:r>
              <a:rPr lang="en-US" sz="4800" b="1" dirty="0" smtClean="0">
                <a:solidFill>
                  <a:srgbClr val="0000CC"/>
                </a:solidFill>
                <a:effectLst>
                  <a:outerShdw blurRad="38100" dist="38100" dir="2700000" algn="tl">
                    <a:srgbClr val="000000">
                      <a:alpha val="43137"/>
                    </a:srgbClr>
                  </a:outerShdw>
                </a:effectLst>
              </a:rPr>
              <a:t>BW = 38 </a:t>
            </a:r>
            <a:r>
              <a:rPr lang="en-US" sz="4800" b="1" dirty="0" err="1">
                <a:solidFill>
                  <a:srgbClr val="0000CC"/>
                </a:solidFill>
                <a:effectLst>
                  <a:outerShdw blurRad="38100" dist="38100" dir="2700000" algn="tl">
                    <a:srgbClr val="000000">
                      <a:alpha val="43137"/>
                    </a:srgbClr>
                  </a:outerShdw>
                </a:effectLst>
              </a:rPr>
              <a:t>k</a:t>
            </a:r>
            <a:r>
              <a:rPr lang="en-US" sz="4800" b="1" dirty="0" err="1" smtClean="0">
                <a:solidFill>
                  <a:srgbClr val="0000CC"/>
                </a:solidFill>
                <a:effectLst>
                  <a:outerShdw blurRad="38100" dist="38100" dir="2700000" algn="tl">
                    <a:srgbClr val="000000">
                      <a:alpha val="43137"/>
                    </a:srgbClr>
                  </a:outerShdw>
                </a:effectLst>
              </a:rPr>
              <a:t>gs</a:t>
            </a:r>
            <a:r>
              <a:rPr lang="en-US" sz="4800" b="1" dirty="0" smtClean="0">
                <a:solidFill>
                  <a:srgbClr val="0000CC"/>
                </a:solidFill>
                <a:effectLst>
                  <a:outerShdw blurRad="38100" dist="38100" dir="2700000" algn="tl">
                    <a:srgbClr val="000000">
                      <a:alpha val="43137"/>
                    </a:srgbClr>
                  </a:outerShdw>
                </a:effectLst>
              </a:rPr>
              <a:t>  </a:t>
            </a:r>
            <a:endParaRPr lang="en-US" sz="4800" b="1" dirty="0">
              <a:solidFill>
                <a:srgbClr val="0000CC"/>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27584809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438410" y="228600"/>
            <a:ext cx="3478481" cy="830997"/>
          </a:xfrm>
          <a:prstGeom prst="rect">
            <a:avLst/>
          </a:prstGeom>
          <a:noFill/>
        </p:spPr>
        <p:txBody>
          <a:bodyPr wrap="square" lIns="91421" tIns="45711" rIns="91421" bIns="45711" rtlCol="0">
            <a:spAutoFit/>
          </a:bodyPr>
          <a:lstStyle/>
          <a:p>
            <a:pPr algn="ctr" defTabSz="914212"/>
            <a:r>
              <a:rPr lang="en-US" sz="4800" b="1" dirty="0">
                <a:solidFill>
                  <a:prstClr val="black"/>
                </a:solidFill>
              </a:rPr>
              <a:t>Oral diet</a:t>
            </a:r>
          </a:p>
        </p:txBody>
      </p:sp>
      <p:sp>
        <p:nvSpPr>
          <p:cNvPr id="5" name="TextBox 4"/>
          <p:cNvSpPr txBox="1"/>
          <p:nvPr/>
        </p:nvSpPr>
        <p:spPr>
          <a:xfrm>
            <a:off x="0" y="1899138"/>
            <a:ext cx="9296400" cy="830979"/>
          </a:xfrm>
          <a:prstGeom prst="rect">
            <a:avLst/>
          </a:prstGeom>
          <a:noFill/>
        </p:spPr>
        <p:txBody>
          <a:bodyPr wrap="square" lIns="91421" tIns="45711" rIns="91421" bIns="45711" rtlCol="0">
            <a:spAutoFit/>
          </a:bodyPr>
          <a:lstStyle/>
          <a:p>
            <a:pPr algn="ctr" defTabSz="914212"/>
            <a:r>
              <a:rPr lang="en-US" sz="4800" b="1">
                <a:solidFill>
                  <a:prstClr val="black"/>
                </a:solidFill>
              </a:rPr>
              <a:t>Oral </a:t>
            </a:r>
            <a:r>
              <a:rPr lang="en-US" sz="4800" b="1" dirty="0">
                <a:solidFill>
                  <a:prstClr val="black"/>
                </a:solidFill>
              </a:rPr>
              <a:t>n</a:t>
            </a:r>
            <a:r>
              <a:rPr lang="en-US" sz="4800" b="1" smtClean="0">
                <a:solidFill>
                  <a:prstClr val="black"/>
                </a:solidFill>
              </a:rPr>
              <a:t>utritional </a:t>
            </a:r>
            <a:r>
              <a:rPr lang="en-US" sz="4800" b="1" dirty="0" smtClean="0">
                <a:solidFill>
                  <a:prstClr val="black"/>
                </a:solidFill>
              </a:rPr>
              <a:t>supplements (ONS)</a:t>
            </a:r>
            <a:endParaRPr lang="en-US" sz="4800" b="1" dirty="0">
              <a:solidFill>
                <a:prstClr val="black"/>
              </a:solidFill>
            </a:endParaRPr>
          </a:p>
        </p:txBody>
      </p:sp>
      <p:sp>
        <p:nvSpPr>
          <p:cNvPr id="6" name="TextBox 5"/>
          <p:cNvSpPr txBox="1"/>
          <p:nvPr/>
        </p:nvSpPr>
        <p:spPr>
          <a:xfrm>
            <a:off x="1219200" y="3352807"/>
            <a:ext cx="5734792" cy="830997"/>
          </a:xfrm>
          <a:prstGeom prst="rect">
            <a:avLst/>
          </a:prstGeom>
          <a:noFill/>
        </p:spPr>
        <p:txBody>
          <a:bodyPr wrap="square" lIns="91421" tIns="45711" rIns="91421" bIns="45711" rtlCol="0">
            <a:spAutoFit/>
          </a:bodyPr>
          <a:lstStyle/>
          <a:p>
            <a:pPr algn="ctr" defTabSz="914212"/>
            <a:r>
              <a:rPr lang="en-US" sz="4800" b="1" dirty="0">
                <a:solidFill>
                  <a:prstClr val="black"/>
                </a:solidFill>
              </a:rPr>
              <a:t>Enteral nutrition (EN)</a:t>
            </a:r>
          </a:p>
        </p:txBody>
      </p:sp>
      <p:sp>
        <p:nvSpPr>
          <p:cNvPr id="7" name="TextBox 6"/>
          <p:cNvSpPr txBox="1"/>
          <p:nvPr/>
        </p:nvSpPr>
        <p:spPr>
          <a:xfrm>
            <a:off x="1066800" y="5562620"/>
            <a:ext cx="6781800" cy="830997"/>
          </a:xfrm>
          <a:prstGeom prst="rect">
            <a:avLst/>
          </a:prstGeom>
          <a:noFill/>
        </p:spPr>
        <p:txBody>
          <a:bodyPr wrap="square" lIns="91421" tIns="45711" rIns="91421" bIns="45711" rtlCol="0">
            <a:spAutoFit/>
          </a:bodyPr>
          <a:lstStyle/>
          <a:p>
            <a:pPr algn="ctr" defTabSz="914212"/>
            <a:r>
              <a:rPr lang="en-US" sz="4800" b="1" dirty="0">
                <a:solidFill>
                  <a:prstClr val="black"/>
                </a:solidFill>
              </a:rPr>
              <a:t>Parenteral nutrition (PN)</a:t>
            </a:r>
          </a:p>
        </p:txBody>
      </p:sp>
      <p:sp>
        <p:nvSpPr>
          <p:cNvPr id="8" name="Down Arrow 7"/>
          <p:cNvSpPr/>
          <p:nvPr/>
        </p:nvSpPr>
        <p:spPr>
          <a:xfrm>
            <a:off x="3657600" y="1059598"/>
            <a:ext cx="838200" cy="921936"/>
          </a:xfrm>
          <a:prstGeom prst="down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21" tIns="45711" rIns="91421" bIns="45711" rtlCol="0" anchor="ctr"/>
          <a:lstStyle/>
          <a:p>
            <a:pPr algn="ctr" defTabSz="914212"/>
            <a:endParaRPr lang="en-US">
              <a:solidFill>
                <a:prstClr val="white"/>
              </a:solidFill>
            </a:endParaRPr>
          </a:p>
        </p:txBody>
      </p:sp>
      <p:sp>
        <p:nvSpPr>
          <p:cNvPr id="9" name="Down Arrow 8"/>
          <p:cNvSpPr/>
          <p:nvPr/>
        </p:nvSpPr>
        <p:spPr>
          <a:xfrm>
            <a:off x="3646089" y="2735564"/>
            <a:ext cx="838200" cy="838533"/>
          </a:xfrm>
          <a:prstGeom prst="down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21" tIns="45711" rIns="91421" bIns="45711" rtlCol="0" anchor="ctr"/>
          <a:lstStyle/>
          <a:p>
            <a:pPr algn="ctr" defTabSz="914212"/>
            <a:endParaRPr lang="en-US">
              <a:solidFill>
                <a:prstClr val="white"/>
              </a:solidFill>
            </a:endParaRPr>
          </a:p>
        </p:txBody>
      </p:sp>
      <p:sp>
        <p:nvSpPr>
          <p:cNvPr id="10" name="Down Arrow 9"/>
          <p:cNvSpPr/>
          <p:nvPr/>
        </p:nvSpPr>
        <p:spPr>
          <a:xfrm>
            <a:off x="3646089" y="4331574"/>
            <a:ext cx="838200" cy="1238249"/>
          </a:xfrm>
          <a:prstGeom prst="down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21" tIns="45711" rIns="91421" bIns="45711" rtlCol="0" anchor="ctr"/>
          <a:lstStyle/>
          <a:p>
            <a:pPr algn="ctr" defTabSz="914212"/>
            <a:endParaRPr lang="en-US">
              <a:solidFill>
                <a:prstClr val="white"/>
              </a:solidFill>
            </a:endParaRPr>
          </a:p>
        </p:txBody>
      </p:sp>
      <p:sp>
        <p:nvSpPr>
          <p:cNvPr id="2" name="Slide Number Placeholder 1"/>
          <p:cNvSpPr>
            <a:spLocks noGrp="1"/>
          </p:cNvSpPr>
          <p:nvPr>
            <p:ph type="sldNum" sz="quarter" idx="12"/>
          </p:nvPr>
        </p:nvSpPr>
        <p:spPr>
          <a:xfrm>
            <a:off x="8190072" y="6407968"/>
            <a:ext cx="365760" cy="365125"/>
          </a:xfrm>
        </p:spPr>
        <p:txBody>
          <a:bodyPr/>
          <a:lstStyle/>
          <a:p>
            <a:fld id="{3F7EC1BB-3B74-414E-AEF6-730223DEF44C}" type="slidenum">
              <a:rPr lang="en-US" smtClean="0">
                <a:solidFill>
                  <a:prstClr val="black"/>
                </a:solidFill>
              </a:rPr>
              <a:pPr/>
              <a:t>26</a:t>
            </a:fld>
            <a:endParaRPr lang="en-US">
              <a:solidFill>
                <a:prstClr val="black"/>
              </a:solidFill>
            </a:endParaRPr>
          </a:p>
        </p:txBody>
      </p:sp>
      <p:sp>
        <p:nvSpPr>
          <p:cNvPr id="15" name="Left Arrow 14"/>
          <p:cNvSpPr/>
          <p:nvPr/>
        </p:nvSpPr>
        <p:spPr>
          <a:xfrm>
            <a:off x="4648200" y="4665454"/>
            <a:ext cx="1447800" cy="559797"/>
          </a:xfrm>
          <a:prstGeom prst="leftArrow">
            <a:avLst/>
          </a:prstGeom>
          <a:solidFill>
            <a:schemeClr val="tx1"/>
          </a:solidFill>
          <a:ln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2"/>
            <a:endParaRPr lang="en-US">
              <a:solidFill>
                <a:prstClr val="white"/>
              </a:solidFill>
            </a:endParaRPr>
          </a:p>
        </p:txBody>
      </p:sp>
      <p:sp>
        <p:nvSpPr>
          <p:cNvPr id="16" name="TextBox 15"/>
          <p:cNvSpPr txBox="1"/>
          <p:nvPr/>
        </p:nvSpPr>
        <p:spPr>
          <a:xfrm>
            <a:off x="0" y="2"/>
            <a:ext cx="2667000" cy="1015663"/>
          </a:xfrm>
          <a:prstGeom prst="rect">
            <a:avLst/>
          </a:prstGeom>
          <a:solidFill>
            <a:srgbClr val="FFC000"/>
          </a:solidFill>
        </p:spPr>
        <p:txBody>
          <a:bodyPr wrap="square" rtlCol="0">
            <a:spAutoFit/>
          </a:bodyPr>
          <a:lstStyle/>
          <a:p>
            <a:pPr algn="ctr" defTabSz="914212"/>
            <a:r>
              <a:rPr lang="en-US" sz="6000" b="1" dirty="0" smtClean="0">
                <a:solidFill>
                  <a:prstClr val="black"/>
                </a:solidFill>
                <a:effectLst>
                  <a:outerShdw blurRad="38100" dist="38100" dir="2700000" algn="tl">
                    <a:srgbClr val="000000">
                      <a:alpha val="43137"/>
                    </a:srgbClr>
                  </a:outerShdw>
                </a:effectLst>
              </a:rPr>
              <a:t>Route: </a:t>
            </a:r>
            <a:endParaRPr lang="en-US" sz="6000" b="1" dirty="0">
              <a:solidFill>
                <a:prstClr val="black"/>
              </a:solidFill>
              <a:effectLst>
                <a:outerShdw blurRad="38100" dist="38100" dir="2700000" algn="tl">
                  <a:srgbClr val="000000">
                    <a:alpha val="43137"/>
                  </a:srgbClr>
                </a:outerShdw>
              </a:effectLst>
            </a:endParaRPr>
          </a:p>
        </p:txBody>
      </p:sp>
      <p:sp>
        <p:nvSpPr>
          <p:cNvPr id="14" name="Explosion 2 13"/>
          <p:cNvSpPr/>
          <p:nvPr/>
        </p:nvSpPr>
        <p:spPr>
          <a:xfrm>
            <a:off x="5562604" y="3681006"/>
            <a:ext cx="3581397" cy="2033994"/>
          </a:xfrm>
          <a:prstGeom prst="irregularSeal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2"/>
            <a:r>
              <a:rPr lang="en-US" sz="5400" b="1" dirty="0" smtClean="0">
                <a:solidFill>
                  <a:prstClr val="white"/>
                </a:solidFill>
                <a:effectLst>
                  <a:outerShdw blurRad="38100" dist="38100" dir="2700000" algn="tl">
                    <a:srgbClr val="000000">
                      <a:alpha val="43137"/>
                    </a:srgbClr>
                  </a:outerShdw>
                </a:effectLst>
              </a:rPr>
              <a:t>SPN</a:t>
            </a:r>
            <a:endParaRPr lang="en-US" sz="5400" b="1" dirty="0">
              <a:solidFill>
                <a:prstClr val="white"/>
              </a:solidFill>
              <a:effectLst>
                <a:outerShdw blurRad="38100" dist="38100" dir="2700000" algn="tl">
                  <a:srgbClr val="000000">
                    <a:alpha val="43137"/>
                  </a:srgbClr>
                </a:outerShdw>
              </a:effectLst>
            </a:endParaRPr>
          </a:p>
        </p:txBody>
      </p:sp>
      <p:sp>
        <p:nvSpPr>
          <p:cNvPr id="17" name="TextBox 16"/>
          <p:cNvSpPr txBox="1"/>
          <p:nvPr/>
        </p:nvSpPr>
        <p:spPr>
          <a:xfrm>
            <a:off x="4419600" y="6443246"/>
            <a:ext cx="4648200" cy="338554"/>
          </a:xfrm>
          <a:prstGeom prst="rect">
            <a:avLst/>
          </a:prstGeom>
          <a:noFill/>
        </p:spPr>
        <p:txBody>
          <a:bodyPr wrap="square" rtlCol="0">
            <a:spAutoFit/>
          </a:bodyPr>
          <a:lstStyle/>
          <a:p>
            <a:pPr algn="r" defTabSz="914212"/>
            <a:r>
              <a:rPr lang="en-US" sz="1600" dirty="0" smtClean="0">
                <a:solidFill>
                  <a:prstClr val="black"/>
                </a:solidFill>
              </a:rPr>
              <a:t>SPN = Supplemental parenteral nutrition</a:t>
            </a:r>
            <a:endParaRPr lang="en-US" sz="1600" dirty="0">
              <a:solidFill>
                <a:prstClr val="black"/>
              </a:solidFill>
            </a:endParaRPr>
          </a:p>
        </p:txBody>
      </p:sp>
    </p:spTree>
    <p:extLst>
      <p:ext uri="{BB962C8B-B14F-4D97-AF65-F5344CB8AC3E}">
        <p14:creationId xmlns:p14="http://schemas.microsoft.com/office/powerpoint/2010/main" val="405150807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90500"/>
            <a:ext cx="8229600" cy="1257300"/>
          </a:xfrm>
          <a:solidFill>
            <a:schemeClr val="accent1">
              <a:lumMod val="20000"/>
              <a:lumOff val="80000"/>
            </a:schemeClr>
          </a:solidFill>
        </p:spPr>
        <p:txBody>
          <a:bodyPr>
            <a:noAutofit/>
          </a:bodyPr>
          <a:lstStyle/>
          <a:p>
            <a:r>
              <a:rPr lang="en-US" b="1" dirty="0" smtClean="0"/>
              <a:t>Oral Nutritional Supplement (ONS): PMK smoothie</a:t>
            </a:r>
            <a:endParaRPr lang="en-US" b="1" dirty="0"/>
          </a:p>
        </p:txBody>
      </p:sp>
      <p:sp>
        <p:nvSpPr>
          <p:cNvPr id="4" name="Slide Number Placeholder 3"/>
          <p:cNvSpPr>
            <a:spLocks noGrp="1"/>
          </p:cNvSpPr>
          <p:nvPr>
            <p:ph type="sldNum" sz="quarter" idx="12"/>
          </p:nvPr>
        </p:nvSpPr>
        <p:spPr/>
        <p:txBody>
          <a:bodyPr/>
          <a:lstStyle/>
          <a:p>
            <a:fld id="{85BFCE3A-8916-45DB-99F8-D9D8AE5A6F79}" type="slidenum">
              <a:rPr lang="en-US" smtClean="0">
                <a:solidFill>
                  <a:prstClr val="black">
                    <a:tint val="75000"/>
                  </a:prstClr>
                </a:solidFill>
              </a:rPr>
              <a:pPr/>
              <a:t>27</a:t>
            </a:fld>
            <a:endParaRPr lang="en-US">
              <a:solidFill>
                <a:prstClr val="black">
                  <a:tint val="75000"/>
                </a:prstClr>
              </a:solidFill>
            </a:endParaRPr>
          </a:p>
        </p:txBody>
      </p:sp>
      <p:pic>
        <p:nvPicPr>
          <p:cNvPr id="8194"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5504" b="15835"/>
          <a:stretch/>
        </p:blipFill>
        <p:spPr bwMode="auto">
          <a:xfrm>
            <a:off x="609600" y="1600200"/>
            <a:ext cx="3276708" cy="43518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t="9378" b="14108"/>
          <a:stretch/>
        </p:blipFill>
        <p:spPr bwMode="auto">
          <a:xfrm>
            <a:off x="4360169" y="1600200"/>
            <a:ext cx="4265744" cy="43518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609600" y="6019800"/>
            <a:ext cx="3429000" cy="769441"/>
          </a:xfrm>
          <a:prstGeom prst="rect">
            <a:avLst/>
          </a:prstGeom>
          <a:noFill/>
        </p:spPr>
        <p:txBody>
          <a:bodyPr wrap="square" rtlCol="0">
            <a:spAutoFit/>
          </a:bodyPr>
          <a:lstStyle/>
          <a:p>
            <a:pPr algn="ctr"/>
            <a:r>
              <a:rPr lang="en-US" sz="4400" b="1" dirty="0" smtClean="0">
                <a:solidFill>
                  <a:prstClr val="black"/>
                </a:solidFill>
              </a:rPr>
              <a:t>200 mL</a:t>
            </a:r>
            <a:endParaRPr lang="en-US" sz="4400" b="1" dirty="0">
              <a:solidFill>
                <a:prstClr val="black"/>
              </a:solidFill>
            </a:endParaRPr>
          </a:p>
        </p:txBody>
      </p:sp>
    </p:spTree>
    <p:extLst>
      <p:ext uri="{BB962C8B-B14F-4D97-AF65-F5344CB8AC3E}">
        <p14:creationId xmlns:p14="http://schemas.microsoft.com/office/powerpoint/2010/main" val="6947819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0"/>
            <a:ext cx="7467600" cy="709715"/>
          </a:xfrm>
        </p:spPr>
        <p:txBody>
          <a:bodyPr>
            <a:normAutofit fontScale="90000"/>
          </a:bodyPr>
          <a:lstStyle/>
          <a:p>
            <a:pPr algn="ctr"/>
            <a:r>
              <a:rPr lang="en-US" b="1" dirty="0" smtClean="0"/>
              <a:t>Polymeric Formula</a:t>
            </a:r>
            <a:endParaRPr lang="en-US" b="1" dirty="0"/>
          </a:p>
        </p:txBody>
      </p:sp>
      <p:sp>
        <p:nvSpPr>
          <p:cNvPr id="4" name="Slide Number Placeholder 3"/>
          <p:cNvSpPr>
            <a:spLocks noGrp="1"/>
          </p:cNvSpPr>
          <p:nvPr>
            <p:ph type="sldNum" sz="quarter" idx="12"/>
          </p:nvPr>
        </p:nvSpPr>
        <p:spPr/>
        <p:txBody>
          <a:bodyPr/>
          <a:lstStyle/>
          <a:p>
            <a:fld id="{3F7EC1BB-3B74-414E-AEF6-730223DEF44C}" type="slidenum">
              <a:rPr lang="en-US" smtClean="0">
                <a:solidFill>
                  <a:srgbClr val="3B3B3B">
                    <a:shade val="50000"/>
                  </a:srgbClr>
                </a:solidFill>
              </a:rPr>
              <a:pPr/>
              <a:t>28</a:t>
            </a:fld>
            <a:endParaRPr lang="en-US">
              <a:solidFill>
                <a:srgbClr val="3B3B3B">
                  <a:shade val="50000"/>
                </a:srgbClr>
              </a:solidFill>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96" y="3670940"/>
            <a:ext cx="9064609" cy="32632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65645"/>
            <a:ext cx="9104305" cy="29919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942140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1048"/>
          <a:stretch/>
        </p:blipFill>
        <p:spPr bwMode="auto">
          <a:xfrm>
            <a:off x="152400" y="381000"/>
            <a:ext cx="8762999" cy="32088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685800" y="-76200"/>
            <a:ext cx="7467600" cy="484745"/>
          </a:xfrm>
        </p:spPr>
        <p:txBody>
          <a:bodyPr>
            <a:noAutofit/>
          </a:bodyPr>
          <a:lstStyle/>
          <a:p>
            <a:pPr algn="ctr"/>
            <a:r>
              <a:rPr lang="en-US" sz="3600" b="1" dirty="0" smtClean="0"/>
              <a:t>Disease-specific formula</a:t>
            </a:r>
            <a:endParaRPr lang="en-US" sz="3600" b="1" dirty="0"/>
          </a:p>
        </p:txBody>
      </p:sp>
      <p:sp>
        <p:nvSpPr>
          <p:cNvPr id="4" name="Slide Number Placeholder 3"/>
          <p:cNvSpPr>
            <a:spLocks noGrp="1"/>
          </p:cNvSpPr>
          <p:nvPr>
            <p:ph type="sldNum" sz="quarter" idx="12"/>
          </p:nvPr>
        </p:nvSpPr>
        <p:spPr/>
        <p:txBody>
          <a:bodyPr/>
          <a:lstStyle/>
          <a:p>
            <a:fld id="{3F7EC1BB-3B74-414E-AEF6-730223DEF44C}" type="slidenum">
              <a:rPr lang="en-US" smtClean="0">
                <a:solidFill>
                  <a:srgbClr val="3B3B3B">
                    <a:shade val="50000"/>
                  </a:srgbClr>
                </a:solidFill>
              </a:rPr>
              <a:pPr/>
              <a:t>29</a:t>
            </a:fld>
            <a:endParaRPr lang="en-US">
              <a:solidFill>
                <a:srgbClr val="3B3B3B">
                  <a:shade val="50000"/>
                </a:srgbClr>
              </a:solidFill>
            </a:endParaRPr>
          </a:p>
        </p:txBody>
      </p:sp>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3589861"/>
            <a:ext cx="8762999" cy="32681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8793105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0" y="0"/>
            <a:ext cx="6172200" cy="68336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43010" y="3200400"/>
            <a:ext cx="3210535" cy="32105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Slide Number Placeholder 1"/>
          <p:cNvSpPr>
            <a:spLocks noGrp="1"/>
          </p:cNvSpPr>
          <p:nvPr>
            <p:ph type="sldNum" sz="quarter" idx="12"/>
          </p:nvPr>
        </p:nvSpPr>
        <p:spPr/>
        <p:txBody>
          <a:bodyPr/>
          <a:lstStyle/>
          <a:p>
            <a:fld id="{0F265891-D2AC-4E4C-8DDB-3AFE37016901}" type="slidenum">
              <a:rPr lang="en-US" smtClean="0">
                <a:solidFill>
                  <a:prstClr val="black">
                    <a:tint val="75000"/>
                  </a:prstClr>
                </a:solidFill>
              </a:rPr>
              <a:pPr/>
              <a:t>3</a:t>
            </a:fld>
            <a:endParaRPr lang="en-US">
              <a:solidFill>
                <a:prstClr val="black">
                  <a:tint val="75000"/>
                </a:prstClr>
              </a:solidFill>
            </a:endParaRPr>
          </a:p>
        </p:txBody>
      </p:sp>
    </p:spTree>
    <p:extLst>
      <p:ext uri="{BB962C8B-B14F-4D97-AF65-F5344CB8AC3E}">
        <p14:creationId xmlns:p14="http://schemas.microsoft.com/office/powerpoint/2010/main" val="2608926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075"/>
                                        </p:tgtEl>
                                        <p:attrNameLst>
                                          <p:attrName>style.visibility</p:attrName>
                                        </p:attrNameLst>
                                      </p:cBhvr>
                                      <p:to>
                                        <p:strVal val="visible"/>
                                      </p:to>
                                    </p:set>
                                    <p:animEffect transition="in" filter="barn(inVertical)">
                                      <p:cBhvr>
                                        <p:cTn id="7" dur="500"/>
                                        <p:tgtEl>
                                          <p:spTgt spid="30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74638"/>
            <a:ext cx="3172867" cy="1143000"/>
          </a:xfrm>
        </p:spPr>
        <p:txBody>
          <a:bodyPr>
            <a:normAutofit/>
          </a:bodyPr>
          <a:lstStyle/>
          <a:p>
            <a:r>
              <a:rPr lang="en-US" sz="6000" b="1" dirty="0" smtClean="0"/>
              <a:t>If ONS,</a:t>
            </a:r>
            <a:endParaRPr lang="en-US" sz="6000" b="1" dirty="0"/>
          </a:p>
        </p:txBody>
      </p:sp>
      <p:sp>
        <p:nvSpPr>
          <p:cNvPr id="3" name="Content Placeholder 2"/>
          <p:cNvSpPr>
            <a:spLocks noGrp="1"/>
          </p:cNvSpPr>
          <p:nvPr>
            <p:ph idx="1"/>
          </p:nvPr>
        </p:nvSpPr>
        <p:spPr>
          <a:xfrm>
            <a:off x="533400" y="2727589"/>
            <a:ext cx="8229600" cy="1311011"/>
          </a:xfrm>
        </p:spPr>
        <p:txBody>
          <a:bodyPr>
            <a:normAutofit/>
          </a:bodyPr>
          <a:lstStyle/>
          <a:p>
            <a:pPr marL="0" indent="0" algn="ctr">
              <a:buNone/>
            </a:pPr>
            <a:r>
              <a:rPr lang="en-US" sz="6000" b="1" dirty="0" smtClean="0">
                <a:latin typeface="CordiaUPC" panose="020B0304020202020204" pitchFamily="34" charset="-34"/>
                <a:cs typeface="CordiaUPC" panose="020B0304020202020204" pitchFamily="34" charset="-34"/>
              </a:rPr>
              <a:t>= 1,400 </a:t>
            </a:r>
            <a:r>
              <a:rPr lang="en-US" sz="6000" b="1" dirty="0" smtClean="0">
                <a:latin typeface="CordiaUPC" panose="020B0304020202020204" pitchFamily="34" charset="-34"/>
                <a:cs typeface="CordiaUPC" panose="020B0304020202020204" pitchFamily="34" charset="-34"/>
                <a:sym typeface="Symbol"/>
              </a:rPr>
              <a:t> 200 = 7 </a:t>
            </a:r>
            <a:r>
              <a:rPr lang="th-TH" sz="6000" b="1" dirty="0" smtClean="0">
                <a:latin typeface="CordiaUPC" panose="020B0304020202020204" pitchFamily="34" charset="-34"/>
                <a:cs typeface="CordiaUPC" panose="020B0304020202020204" pitchFamily="34" charset="-34"/>
                <a:sym typeface="Symbol"/>
              </a:rPr>
              <a:t>แก้ว</a:t>
            </a:r>
            <a:endParaRPr lang="en-US" sz="6000" b="1" dirty="0">
              <a:latin typeface="CordiaUPC" panose="020B0304020202020204" pitchFamily="34" charset="-34"/>
              <a:cs typeface="CordiaUPC" panose="020B0304020202020204" pitchFamily="34" charset="-34"/>
            </a:endParaRPr>
          </a:p>
        </p:txBody>
      </p:sp>
      <p:sp>
        <p:nvSpPr>
          <p:cNvPr id="4" name="Slide Number Placeholder 3"/>
          <p:cNvSpPr>
            <a:spLocks noGrp="1"/>
          </p:cNvSpPr>
          <p:nvPr>
            <p:ph type="sldNum" sz="quarter" idx="12"/>
          </p:nvPr>
        </p:nvSpPr>
        <p:spPr/>
        <p:txBody>
          <a:bodyPr/>
          <a:lstStyle/>
          <a:p>
            <a:fld id="{3F7EC1BB-3B74-414E-AEF6-730223DEF44C}" type="slidenum">
              <a:rPr lang="en-US" smtClean="0">
                <a:solidFill>
                  <a:srgbClr val="3B3B3B">
                    <a:shade val="50000"/>
                  </a:srgbClr>
                </a:solidFill>
              </a:rPr>
              <a:pPr/>
              <a:t>30</a:t>
            </a:fld>
            <a:endParaRPr lang="en-US">
              <a:solidFill>
                <a:srgbClr val="3B3B3B">
                  <a:shade val="50000"/>
                </a:srgbClr>
              </a:solidFill>
            </a:endParaRPr>
          </a:p>
        </p:txBody>
      </p:sp>
      <p:sp>
        <p:nvSpPr>
          <p:cNvPr id="5" name="TextBox 4"/>
          <p:cNvSpPr txBox="1"/>
          <p:nvPr/>
        </p:nvSpPr>
        <p:spPr>
          <a:xfrm>
            <a:off x="4648200" y="0"/>
            <a:ext cx="4495800" cy="1938992"/>
          </a:xfrm>
          <a:prstGeom prst="rect">
            <a:avLst/>
          </a:prstGeom>
          <a:solidFill>
            <a:srgbClr val="F7EAE9"/>
          </a:solidFill>
        </p:spPr>
        <p:txBody>
          <a:bodyPr wrap="square" rtlCol="0">
            <a:spAutoFit/>
          </a:bodyPr>
          <a:lstStyle/>
          <a:p>
            <a:r>
              <a:rPr lang="en-US" sz="2400" b="1" dirty="0" smtClean="0"/>
              <a:t>*Goals:</a:t>
            </a:r>
          </a:p>
          <a:p>
            <a:r>
              <a:rPr lang="en-US" sz="2400" b="1" dirty="0" smtClean="0">
                <a:solidFill>
                  <a:srgbClr val="C00000"/>
                </a:solidFill>
              </a:rPr>
              <a:t>- Calories = 1,200-1,400 </a:t>
            </a:r>
            <a:r>
              <a:rPr lang="en-US" sz="2400" b="1" dirty="0" smtClean="0"/>
              <a:t>Kcal</a:t>
            </a:r>
          </a:p>
          <a:p>
            <a:r>
              <a:rPr lang="en-US" sz="2400" b="1" dirty="0" smtClean="0">
                <a:solidFill>
                  <a:srgbClr val="C00000"/>
                </a:solidFill>
              </a:rPr>
              <a:t>- Protein =  45-60 </a:t>
            </a:r>
            <a:r>
              <a:rPr lang="en-US" sz="2400" b="1" dirty="0" smtClean="0"/>
              <a:t>g</a:t>
            </a:r>
          </a:p>
          <a:p>
            <a:r>
              <a:rPr lang="en-US" sz="2400" b="1" dirty="0" smtClean="0">
                <a:solidFill>
                  <a:srgbClr val="C00000"/>
                </a:solidFill>
              </a:rPr>
              <a:t>- Fluid 1,200-1,400 </a:t>
            </a:r>
            <a:r>
              <a:rPr lang="en-US" sz="2400" b="1" dirty="0" smtClean="0"/>
              <a:t>kcal/day + loss</a:t>
            </a:r>
          </a:p>
          <a:p>
            <a:r>
              <a:rPr lang="en-US" sz="2400" b="1" dirty="0" smtClean="0">
                <a:solidFill>
                  <a:srgbClr val="C00000"/>
                </a:solidFill>
              </a:rPr>
              <a:t>               + Micronutrients</a:t>
            </a:r>
            <a:endParaRPr lang="en-US" sz="2400" b="1" dirty="0">
              <a:solidFill>
                <a:srgbClr val="C00000"/>
              </a:solidFill>
            </a:endParaRPr>
          </a:p>
        </p:txBody>
      </p:sp>
    </p:spTree>
    <p:extLst>
      <p:ext uri="{BB962C8B-B14F-4D97-AF65-F5344CB8AC3E}">
        <p14:creationId xmlns:p14="http://schemas.microsoft.com/office/powerpoint/2010/main" val="2063020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438410" y="228600"/>
            <a:ext cx="3478481" cy="830997"/>
          </a:xfrm>
          <a:prstGeom prst="rect">
            <a:avLst/>
          </a:prstGeom>
          <a:noFill/>
        </p:spPr>
        <p:txBody>
          <a:bodyPr wrap="square" lIns="91421" tIns="45711" rIns="91421" bIns="45711" rtlCol="0">
            <a:spAutoFit/>
          </a:bodyPr>
          <a:lstStyle/>
          <a:p>
            <a:pPr algn="ctr" defTabSz="914212"/>
            <a:r>
              <a:rPr lang="en-US" sz="4800" b="1" dirty="0">
                <a:solidFill>
                  <a:prstClr val="black"/>
                </a:solidFill>
              </a:rPr>
              <a:t>Oral diet</a:t>
            </a:r>
          </a:p>
        </p:txBody>
      </p:sp>
      <p:sp>
        <p:nvSpPr>
          <p:cNvPr id="5" name="TextBox 4"/>
          <p:cNvSpPr txBox="1"/>
          <p:nvPr/>
        </p:nvSpPr>
        <p:spPr>
          <a:xfrm>
            <a:off x="0" y="1899138"/>
            <a:ext cx="9296400" cy="830979"/>
          </a:xfrm>
          <a:prstGeom prst="rect">
            <a:avLst/>
          </a:prstGeom>
          <a:noFill/>
        </p:spPr>
        <p:txBody>
          <a:bodyPr wrap="square" lIns="91421" tIns="45711" rIns="91421" bIns="45711" rtlCol="0">
            <a:spAutoFit/>
          </a:bodyPr>
          <a:lstStyle/>
          <a:p>
            <a:pPr algn="ctr" defTabSz="914212"/>
            <a:r>
              <a:rPr lang="en-US" sz="4800" b="1">
                <a:solidFill>
                  <a:prstClr val="black"/>
                </a:solidFill>
              </a:rPr>
              <a:t>Oral </a:t>
            </a:r>
            <a:r>
              <a:rPr lang="en-US" sz="4800" b="1" dirty="0">
                <a:solidFill>
                  <a:prstClr val="black"/>
                </a:solidFill>
              </a:rPr>
              <a:t>n</a:t>
            </a:r>
            <a:r>
              <a:rPr lang="en-US" sz="4800" b="1" smtClean="0">
                <a:solidFill>
                  <a:prstClr val="black"/>
                </a:solidFill>
              </a:rPr>
              <a:t>utritional </a:t>
            </a:r>
            <a:r>
              <a:rPr lang="en-US" sz="4800" b="1" dirty="0" smtClean="0">
                <a:solidFill>
                  <a:prstClr val="black"/>
                </a:solidFill>
              </a:rPr>
              <a:t>supplements (ONS)</a:t>
            </a:r>
            <a:endParaRPr lang="en-US" sz="4800" b="1" dirty="0">
              <a:solidFill>
                <a:prstClr val="black"/>
              </a:solidFill>
            </a:endParaRPr>
          </a:p>
        </p:txBody>
      </p:sp>
      <p:sp>
        <p:nvSpPr>
          <p:cNvPr id="6" name="TextBox 5"/>
          <p:cNvSpPr txBox="1"/>
          <p:nvPr/>
        </p:nvSpPr>
        <p:spPr>
          <a:xfrm>
            <a:off x="1219200" y="3352807"/>
            <a:ext cx="5734792" cy="830997"/>
          </a:xfrm>
          <a:prstGeom prst="rect">
            <a:avLst/>
          </a:prstGeom>
          <a:noFill/>
        </p:spPr>
        <p:txBody>
          <a:bodyPr wrap="square" lIns="91421" tIns="45711" rIns="91421" bIns="45711" rtlCol="0">
            <a:spAutoFit/>
          </a:bodyPr>
          <a:lstStyle/>
          <a:p>
            <a:pPr algn="ctr" defTabSz="914212"/>
            <a:r>
              <a:rPr lang="en-US" sz="4800" b="1" dirty="0">
                <a:solidFill>
                  <a:prstClr val="black"/>
                </a:solidFill>
              </a:rPr>
              <a:t>Enteral nutrition (EN)</a:t>
            </a:r>
          </a:p>
        </p:txBody>
      </p:sp>
      <p:sp>
        <p:nvSpPr>
          <p:cNvPr id="7" name="TextBox 6"/>
          <p:cNvSpPr txBox="1"/>
          <p:nvPr/>
        </p:nvSpPr>
        <p:spPr>
          <a:xfrm>
            <a:off x="1066800" y="5562620"/>
            <a:ext cx="6781800" cy="830997"/>
          </a:xfrm>
          <a:prstGeom prst="rect">
            <a:avLst/>
          </a:prstGeom>
          <a:noFill/>
        </p:spPr>
        <p:txBody>
          <a:bodyPr wrap="square" lIns="91421" tIns="45711" rIns="91421" bIns="45711" rtlCol="0">
            <a:spAutoFit/>
          </a:bodyPr>
          <a:lstStyle/>
          <a:p>
            <a:pPr algn="ctr" defTabSz="914212"/>
            <a:r>
              <a:rPr lang="en-US" sz="4800" b="1" dirty="0">
                <a:solidFill>
                  <a:prstClr val="black"/>
                </a:solidFill>
              </a:rPr>
              <a:t>Parenteral nutrition (PN)</a:t>
            </a:r>
          </a:p>
        </p:txBody>
      </p:sp>
      <p:sp>
        <p:nvSpPr>
          <p:cNvPr id="8" name="Down Arrow 7"/>
          <p:cNvSpPr/>
          <p:nvPr/>
        </p:nvSpPr>
        <p:spPr>
          <a:xfrm>
            <a:off x="3657600" y="1059598"/>
            <a:ext cx="838200" cy="921936"/>
          </a:xfrm>
          <a:prstGeom prst="down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21" tIns="45711" rIns="91421" bIns="45711" rtlCol="0" anchor="ctr"/>
          <a:lstStyle/>
          <a:p>
            <a:pPr algn="ctr" defTabSz="914212"/>
            <a:endParaRPr lang="en-US">
              <a:solidFill>
                <a:prstClr val="white"/>
              </a:solidFill>
            </a:endParaRPr>
          </a:p>
        </p:txBody>
      </p:sp>
      <p:sp>
        <p:nvSpPr>
          <p:cNvPr id="9" name="Down Arrow 8"/>
          <p:cNvSpPr/>
          <p:nvPr/>
        </p:nvSpPr>
        <p:spPr>
          <a:xfrm>
            <a:off x="3646089" y="2735564"/>
            <a:ext cx="838200" cy="838533"/>
          </a:xfrm>
          <a:prstGeom prst="down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21" tIns="45711" rIns="91421" bIns="45711" rtlCol="0" anchor="ctr"/>
          <a:lstStyle/>
          <a:p>
            <a:pPr algn="ctr" defTabSz="914212"/>
            <a:endParaRPr lang="en-US">
              <a:solidFill>
                <a:prstClr val="white"/>
              </a:solidFill>
            </a:endParaRPr>
          </a:p>
        </p:txBody>
      </p:sp>
      <p:sp>
        <p:nvSpPr>
          <p:cNvPr id="10" name="Down Arrow 9"/>
          <p:cNvSpPr/>
          <p:nvPr/>
        </p:nvSpPr>
        <p:spPr>
          <a:xfrm>
            <a:off x="3646089" y="4331574"/>
            <a:ext cx="838200" cy="1238249"/>
          </a:xfrm>
          <a:prstGeom prst="down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21" tIns="45711" rIns="91421" bIns="45711" rtlCol="0" anchor="ctr"/>
          <a:lstStyle/>
          <a:p>
            <a:pPr algn="ctr" defTabSz="914212"/>
            <a:endParaRPr lang="en-US">
              <a:solidFill>
                <a:prstClr val="white"/>
              </a:solidFill>
            </a:endParaRPr>
          </a:p>
        </p:txBody>
      </p:sp>
      <p:sp>
        <p:nvSpPr>
          <p:cNvPr id="2" name="Slide Number Placeholder 1"/>
          <p:cNvSpPr>
            <a:spLocks noGrp="1"/>
          </p:cNvSpPr>
          <p:nvPr>
            <p:ph type="sldNum" sz="quarter" idx="12"/>
          </p:nvPr>
        </p:nvSpPr>
        <p:spPr>
          <a:xfrm>
            <a:off x="8190072" y="6407968"/>
            <a:ext cx="365760" cy="365125"/>
          </a:xfrm>
        </p:spPr>
        <p:txBody>
          <a:bodyPr/>
          <a:lstStyle/>
          <a:p>
            <a:fld id="{3F7EC1BB-3B74-414E-AEF6-730223DEF44C}" type="slidenum">
              <a:rPr lang="en-US" smtClean="0">
                <a:solidFill>
                  <a:prstClr val="black"/>
                </a:solidFill>
              </a:rPr>
              <a:pPr/>
              <a:t>31</a:t>
            </a:fld>
            <a:endParaRPr lang="en-US">
              <a:solidFill>
                <a:prstClr val="black"/>
              </a:solidFill>
            </a:endParaRPr>
          </a:p>
        </p:txBody>
      </p:sp>
      <p:sp>
        <p:nvSpPr>
          <p:cNvPr id="15" name="Left Arrow 14"/>
          <p:cNvSpPr/>
          <p:nvPr/>
        </p:nvSpPr>
        <p:spPr>
          <a:xfrm>
            <a:off x="4648200" y="4665454"/>
            <a:ext cx="1447800" cy="559797"/>
          </a:xfrm>
          <a:prstGeom prst="leftArrow">
            <a:avLst/>
          </a:prstGeom>
          <a:solidFill>
            <a:schemeClr val="tx1"/>
          </a:solidFill>
          <a:ln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2"/>
            <a:endParaRPr lang="en-US">
              <a:solidFill>
                <a:prstClr val="white"/>
              </a:solidFill>
            </a:endParaRPr>
          </a:p>
        </p:txBody>
      </p:sp>
      <p:sp>
        <p:nvSpPr>
          <p:cNvPr id="16" name="TextBox 15"/>
          <p:cNvSpPr txBox="1"/>
          <p:nvPr/>
        </p:nvSpPr>
        <p:spPr>
          <a:xfrm>
            <a:off x="0" y="2"/>
            <a:ext cx="2667000" cy="1015663"/>
          </a:xfrm>
          <a:prstGeom prst="rect">
            <a:avLst/>
          </a:prstGeom>
          <a:solidFill>
            <a:srgbClr val="FFC000"/>
          </a:solidFill>
        </p:spPr>
        <p:txBody>
          <a:bodyPr wrap="square" rtlCol="0">
            <a:spAutoFit/>
          </a:bodyPr>
          <a:lstStyle/>
          <a:p>
            <a:pPr algn="ctr" defTabSz="914212"/>
            <a:r>
              <a:rPr lang="en-US" sz="6000" b="1" dirty="0" smtClean="0">
                <a:solidFill>
                  <a:prstClr val="black"/>
                </a:solidFill>
                <a:effectLst>
                  <a:outerShdw blurRad="38100" dist="38100" dir="2700000" algn="tl">
                    <a:srgbClr val="000000">
                      <a:alpha val="43137"/>
                    </a:srgbClr>
                  </a:outerShdw>
                </a:effectLst>
              </a:rPr>
              <a:t>Route: </a:t>
            </a:r>
            <a:endParaRPr lang="en-US" sz="6000" b="1" dirty="0">
              <a:solidFill>
                <a:prstClr val="black"/>
              </a:solidFill>
              <a:effectLst>
                <a:outerShdw blurRad="38100" dist="38100" dir="2700000" algn="tl">
                  <a:srgbClr val="000000">
                    <a:alpha val="43137"/>
                  </a:srgbClr>
                </a:outerShdw>
              </a:effectLst>
            </a:endParaRPr>
          </a:p>
        </p:txBody>
      </p:sp>
      <p:sp>
        <p:nvSpPr>
          <p:cNvPr id="14" name="Explosion 2 13"/>
          <p:cNvSpPr/>
          <p:nvPr/>
        </p:nvSpPr>
        <p:spPr>
          <a:xfrm>
            <a:off x="5562604" y="3681006"/>
            <a:ext cx="3581397" cy="2033994"/>
          </a:xfrm>
          <a:prstGeom prst="irregularSeal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2"/>
            <a:r>
              <a:rPr lang="en-US" sz="5400" b="1" dirty="0" smtClean="0">
                <a:solidFill>
                  <a:prstClr val="white"/>
                </a:solidFill>
                <a:effectLst>
                  <a:outerShdw blurRad="38100" dist="38100" dir="2700000" algn="tl">
                    <a:srgbClr val="000000">
                      <a:alpha val="43137"/>
                    </a:srgbClr>
                  </a:outerShdw>
                </a:effectLst>
              </a:rPr>
              <a:t>SPN</a:t>
            </a:r>
            <a:endParaRPr lang="en-US" sz="5400" b="1" dirty="0">
              <a:solidFill>
                <a:prstClr val="white"/>
              </a:solidFill>
              <a:effectLst>
                <a:outerShdw blurRad="38100" dist="38100" dir="2700000" algn="tl">
                  <a:srgbClr val="000000">
                    <a:alpha val="43137"/>
                  </a:srgbClr>
                </a:outerShdw>
              </a:effectLst>
            </a:endParaRPr>
          </a:p>
        </p:txBody>
      </p:sp>
      <p:sp>
        <p:nvSpPr>
          <p:cNvPr id="17" name="TextBox 16"/>
          <p:cNvSpPr txBox="1"/>
          <p:nvPr/>
        </p:nvSpPr>
        <p:spPr>
          <a:xfrm>
            <a:off x="4419600" y="6443246"/>
            <a:ext cx="4648200" cy="338554"/>
          </a:xfrm>
          <a:prstGeom prst="rect">
            <a:avLst/>
          </a:prstGeom>
          <a:noFill/>
        </p:spPr>
        <p:txBody>
          <a:bodyPr wrap="square" rtlCol="0">
            <a:spAutoFit/>
          </a:bodyPr>
          <a:lstStyle/>
          <a:p>
            <a:pPr algn="r" defTabSz="914212"/>
            <a:r>
              <a:rPr lang="en-US" sz="1600" dirty="0" smtClean="0">
                <a:solidFill>
                  <a:prstClr val="black"/>
                </a:solidFill>
              </a:rPr>
              <a:t>SPN = Supplemental parenteral nutrition</a:t>
            </a:r>
            <a:endParaRPr lang="en-US" sz="1600" dirty="0">
              <a:solidFill>
                <a:prstClr val="black"/>
              </a:solidFill>
            </a:endParaRPr>
          </a:p>
        </p:txBody>
      </p:sp>
    </p:spTree>
    <p:extLst>
      <p:ext uri="{BB962C8B-B14F-4D97-AF65-F5344CB8AC3E}">
        <p14:creationId xmlns:p14="http://schemas.microsoft.com/office/powerpoint/2010/main" val="194597396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74638"/>
            <a:ext cx="8229600" cy="1143000"/>
          </a:xfrm>
        </p:spPr>
        <p:txBody>
          <a:bodyPr>
            <a:normAutofit/>
          </a:bodyPr>
          <a:lstStyle/>
          <a:p>
            <a:pPr algn="l"/>
            <a:r>
              <a:rPr lang="en-US" b="1" dirty="0" smtClean="0"/>
              <a:t>If Tube Feeding, …</a:t>
            </a:r>
            <a:endParaRPr lang="en-US" b="1" dirty="0"/>
          </a:p>
        </p:txBody>
      </p:sp>
      <p:sp>
        <p:nvSpPr>
          <p:cNvPr id="7" name="Content Placeholder 6"/>
          <p:cNvSpPr>
            <a:spLocks noGrp="1"/>
          </p:cNvSpPr>
          <p:nvPr>
            <p:ph idx="1"/>
          </p:nvPr>
        </p:nvSpPr>
        <p:spPr>
          <a:xfrm>
            <a:off x="228600" y="1874837"/>
            <a:ext cx="8839200" cy="4525963"/>
          </a:xfrm>
        </p:spPr>
        <p:txBody>
          <a:bodyPr>
            <a:normAutofit fontScale="92500" lnSpcReduction="10000"/>
          </a:bodyPr>
          <a:lstStyle/>
          <a:p>
            <a:pPr>
              <a:lnSpc>
                <a:spcPct val="200000"/>
              </a:lnSpc>
            </a:pPr>
            <a:r>
              <a:rPr lang="en-US" sz="4000" dirty="0" err="1" smtClean="0"/>
              <a:t>Blenderized</a:t>
            </a:r>
            <a:r>
              <a:rPr lang="en-US" sz="4000" dirty="0" smtClean="0"/>
              <a:t> diet (BD)</a:t>
            </a:r>
          </a:p>
          <a:p>
            <a:pPr lvl="2">
              <a:lnSpc>
                <a:spcPct val="200000"/>
              </a:lnSpc>
              <a:buFont typeface="Calibri" panose="020F0502020204030204" pitchFamily="34" charset="0"/>
              <a:buChar char="—"/>
            </a:pPr>
            <a:r>
              <a:rPr lang="en-US" sz="3200" dirty="0"/>
              <a:t> </a:t>
            </a:r>
            <a:r>
              <a:rPr lang="en-US" sz="3200" dirty="0" smtClean="0"/>
              <a:t>Order: BD  (1:1) 350 x 4 feeds, </a:t>
            </a:r>
            <a:r>
              <a:rPr lang="en-US" sz="3200" dirty="0" smtClean="0">
                <a:sym typeface="Wingdings" panose="05000000000000000000" pitchFamily="2" charset="2"/>
              </a:rPr>
              <a:t> protein 50 g</a:t>
            </a:r>
            <a:endParaRPr lang="en-US" sz="3200" dirty="0" smtClean="0"/>
          </a:p>
          <a:p>
            <a:pPr>
              <a:lnSpc>
                <a:spcPct val="200000"/>
              </a:lnSpc>
            </a:pPr>
            <a:r>
              <a:rPr lang="en-US" sz="4000" dirty="0" smtClean="0"/>
              <a:t>Commercial formula ??</a:t>
            </a:r>
          </a:p>
          <a:p>
            <a:pPr marL="0" indent="0">
              <a:lnSpc>
                <a:spcPct val="200000"/>
              </a:lnSpc>
              <a:buNone/>
            </a:pPr>
            <a:r>
              <a:rPr lang="en-US" sz="4000" dirty="0"/>
              <a:t>	</a:t>
            </a:r>
          </a:p>
        </p:txBody>
      </p:sp>
      <p:sp>
        <p:nvSpPr>
          <p:cNvPr id="4" name="Slide Number Placeholder 3"/>
          <p:cNvSpPr>
            <a:spLocks noGrp="1"/>
          </p:cNvSpPr>
          <p:nvPr>
            <p:ph type="sldNum" sz="quarter" idx="12"/>
          </p:nvPr>
        </p:nvSpPr>
        <p:spPr/>
        <p:txBody>
          <a:bodyPr/>
          <a:lstStyle/>
          <a:p>
            <a:fld id="{3F7EC1BB-3B74-414E-AEF6-730223DEF44C}" type="slidenum">
              <a:rPr lang="en-US" smtClean="0">
                <a:solidFill>
                  <a:srgbClr val="3B3B3B">
                    <a:shade val="50000"/>
                  </a:srgbClr>
                </a:solidFill>
              </a:rPr>
              <a:pPr/>
              <a:t>32</a:t>
            </a:fld>
            <a:endParaRPr lang="en-US">
              <a:solidFill>
                <a:srgbClr val="3B3B3B">
                  <a:shade val="50000"/>
                </a:srgbClr>
              </a:solidFill>
            </a:endParaRPr>
          </a:p>
        </p:txBody>
      </p:sp>
      <p:sp>
        <p:nvSpPr>
          <p:cNvPr id="5" name="TextBox 4"/>
          <p:cNvSpPr txBox="1"/>
          <p:nvPr/>
        </p:nvSpPr>
        <p:spPr>
          <a:xfrm>
            <a:off x="4648200" y="0"/>
            <a:ext cx="4495800" cy="1938992"/>
          </a:xfrm>
          <a:prstGeom prst="rect">
            <a:avLst/>
          </a:prstGeom>
          <a:solidFill>
            <a:srgbClr val="F7EAE9"/>
          </a:solidFill>
        </p:spPr>
        <p:txBody>
          <a:bodyPr wrap="square" rtlCol="0">
            <a:spAutoFit/>
          </a:bodyPr>
          <a:lstStyle/>
          <a:p>
            <a:r>
              <a:rPr lang="en-US" sz="2400" b="1" dirty="0" smtClean="0">
                <a:solidFill>
                  <a:prstClr val="black"/>
                </a:solidFill>
              </a:rPr>
              <a:t>*Goals:</a:t>
            </a:r>
          </a:p>
          <a:p>
            <a:r>
              <a:rPr lang="en-US" sz="2400" b="1" dirty="0" smtClean="0">
                <a:solidFill>
                  <a:srgbClr val="C00000"/>
                </a:solidFill>
              </a:rPr>
              <a:t>- Calories = 1,200-1,400 </a:t>
            </a:r>
            <a:r>
              <a:rPr lang="en-US" sz="2400" b="1" dirty="0" smtClean="0">
                <a:solidFill>
                  <a:prstClr val="black"/>
                </a:solidFill>
              </a:rPr>
              <a:t>Kcal</a:t>
            </a:r>
          </a:p>
          <a:p>
            <a:r>
              <a:rPr lang="en-US" sz="2400" b="1" dirty="0" smtClean="0">
                <a:solidFill>
                  <a:srgbClr val="C00000"/>
                </a:solidFill>
              </a:rPr>
              <a:t>- Protein =  45-60 </a:t>
            </a:r>
            <a:r>
              <a:rPr lang="en-US" sz="2400" b="1" dirty="0" smtClean="0">
                <a:solidFill>
                  <a:prstClr val="black"/>
                </a:solidFill>
              </a:rPr>
              <a:t>g</a:t>
            </a:r>
          </a:p>
          <a:p>
            <a:r>
              <a:rPr lang="en-US" sz="2400" b="1" dirty="0" smtClean="0">
                <a:solidFill>
                  <a:srgbClr val="C00000"/>
                </a:solidFill>
              </a:rPr>
              <a:t>- Fluid 1,200-1,400 </a:t>
            </a:r>
            <a:r>
              <a:rPr lang="en-US" sz="2400" b="1" dirty="0" smtClean="0">
                <a:solidFill>
                  <a:prstClr val="black"/>
                </a:solidFill>
              </a:rPr>
              <a:t>kcal/day + loss</a:t>
            </a:r>
          </a:p>
          <a:p>
            <a:r>
              <a:rPr lang="en-US" sz="2400" b="1" dirty="0" smtClean="0">
                <a:solidFill>
                  <a:srgbClr val="C00000"/>
                </a:solidFill>
              </a:rPr>
              <a:t>               + Micronutrients</a:t>
            </a:r>
            <a:endParaRPr lang="en-US" sz="2400" b="1" dirty="0">
              <a:solidFill>
                <a:srgbClr val="C00000"/>
              </a:solidFill>
            </a:endParaRPr>
          </a:p>
        </p:txBody>
      </p:sp>
    </p:spTree>
    <p:extLst>
      <p:ext uri="{BB962C8B-B14F-4D97-AF65-F5344CB8AC3E}">
        <p14:creationId xmlns:p14="http://schemas.microsoft.com/office/powerpoint/2010/main" val="607688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F7EC1BB-3B74-414E-AEF6-730223DEF44C}" type="slidenum">
              <a:rPr lang="en-US" smtClean="0">
                <a:solidFill>
                  <a:srgbClr val="3B3B3B">
                    <a:shade val="50000"/>
                  </a:srgbClr>
                </a:solidFill>
              </a:rPr>
              <a:pPr/>
              <a:t>33</a:t>
            </a:fld>
            <a:endParaRPr lang="en-US">
              <a:solidFill>
                <a:srgbClr val="3B3B3B">
                  <a:shade val="50000"/>
                </a:srgbClr>
              </a:solidFill>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795569"/>
            <a:ext cx="5233053" cy="53004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5359992" y="2131645"/>
            <a:ext cx="3631607" cy="1754326"/>
          </a:xfrm>
          <a:prstGeom prst="rect">
            <a:avLst/>
          </a:prstGeom>
          <a:solidFill>
            <a:schemeClr val="accent4">
              <a:lumMod val="40000"/>
              <a:lumOff val="60000"/>
            </a:schemeClr>
          </a:solidFill>
        </p:spPr>
        <p:txBody>
          <a:bodyPr wrap="square" rtlCol="0">
            <a:spAutoFit/>
          </a:bodyPr>
          <a:lstStyle/>
          <a:p>
            <a:pPr algn="ctr">
              <a:lnSpc>
                <a:spcPct val="150000"/>
              </a:lnSpc>
            </a:pPr>
            <a:r>
              <a:rPr lang="en-US" sz="3600" dirty="0" err="1" smtClean="0">
                <a:solidFill>
                  <a:prstClr val="black"/>
                </a:solidFill>
              </a:rPr>
              <a:t>Blendera</a:t>
            </a:r>
            <a:r>
              <a:rPr lang="en-US" sz="3600" dirty="0" smtClean="0">
                <a:solidFill>
                  <a:prstClr val="black"/>
                </a:solidFill>
              </a:rPr>
              <a:t> (</a:t>
            </a:r>
            <a:r>
              <a:rPr lang="en-US" sz="3600" dirty="0">
                <a:solidFill>
                  <a:prstClr val="black"/>
                </a:solidFill>
              </a:rPr>
              <a:t>1</a:t>
            </a:r>
            <a:r>
              <a:rPr lang="en-US" sz="3600" dirty="0" smtClean="0">
                <a:solidFill>
                  <a:prstClr val="black"/>
                </a:solidFill>
              </a:rPr>
              <a:t>:1) </a:t>
            </a:r>
          </a:p>
          <a:p>
            <a:pPr algn="ctr">
              <a:lnSpc>
                <a:spcPct val="150000"/>
              </a:lnSpc>
            </a:pPr>
            <a:r>
              <a:rPr lang="en-US" sz="3600" dirty="0" smtClean="0">
                <a:solidFill>
                  <a:prstClr val="black"/>
                </a:solidFill>
              </a:rPr>
              <a:t>350 ml x 4 feeds </a:t>
            </a:r>
            <a:endParaRPr lang="en-US" sz="3600" dirty="0">
              <a:solidFill>
                <a:prstClr val="black"/>
              </a:solidFill>
            </a:endParaRPr>
          </a:p>
        </p:txBody>
      </p:sp>
      <p:sp>
        <p:nvSpPr>
          <p:cNvPr id="8" name="TextBox 7"/>
          <p:cNvSpPr txBox="1"/>
          <p:nvPr/>
        </p:nvSpPr>
        <p:spPr>
          <a:xfrm>
            <a:off x="5359993" y="3886200"/>
            <a:ext cx="3656353" cy="1569660"/>
          </a:xfrm>
          <a:prstGeom prst="rect">
            <a:avLst/>
          </a:prstGeom>
          <a:solidFill>
            <a:schemeClr val="accent1">
              <a:lumMod val="60000"/>
              <a:lumOff val="40000"/>
            </a:schemeClr>
          </a:solidFill>
        </p:spPr>
        <p:txBody>
          <a:bodyPr wrap="square" rtlCol="0">
            <a:spAutoFit/>
          </a:bodyPr>
          <a:lstStyle/>
          <a:p>
            <a:pPr marL="285750" indent="-285750">
              <a:buFont typeface="Arial" panose="020B0604020202020204" pitchFamily="34" charset="0"/>
              <a:buChar char="•"/>
            </a:pPr>
            <a:r>
              <a:rPr lang="en-US" sz="3200" b="1" dirty="0" smtClean="0">
                <a:solidFill>
                  <a:prstClr val="black"/>
                </a:solidFill>
              </a:rPr>
              <a:t>Protein</a:t>
            </a:r>
            <a:r>
              <a:rPr lang="en-US" sz="3200" dirty="0" smtClean="0">
                <a:solidFill>
                  <a:prstClr val="black"/>
                </a:solidFill>
              </a:rPr>
              <a:t> ? grams</a:t>
            </a:r>
          </a:p>
          <a:p>
            <a:r>
              <a:rPr lang="en-US" sz="3200" dirty="0" smtClean="0">
                <a:solidFill>
                  <a:prstClr val="black"/>
                </a:solidFill>
              </a:rPr>
              <a:t>   =  (16% x 1,400)/4</a:t>
            </a:r>
            <a:br>
              <a:rPr lang="en-US" sz="3200" dirty="0" smtClean="0">
                <a:solidFill>
                  <a:prstClr val="black"/>
                </a:solidFill>
              </a:rPr>
            </a:br>
            <a:r>
              <a:rPr lang="en-US" sz="3200" dirty="0" smtClean="0">
                <a:solidFill>
                  <a:prstClr val="black"/>
                </a:solidFill>
              </a:rPr>
              <a:t>   =   56 grams</a:t>
            </a:r>
          </a:p>
        </p:txBody>
      </p:sp>
      <p:sp>
        <p:nvSpPr>
          <p:cNvPr id="7" name="TextBox 6"/>
          <p:cNvSpPr txBox="1"/>
          <p:nvPr/>
        </p:nvSpPr>
        <p:spPr>
          <a:xfrm>
            <a:off x="304800" y="1786169"/>
            <a:ext cx="2590800" cy="707886"/>
          </a:xfrm>
          <a:prstGeom prst="rect">
            <a:avLst/>
          </a:prstGeom>
          <a:noFill/>
        </p:spPr>
        <p:txBody>
          <a:bodyPr wrap="square" rtlCol="0">
            <a:spAutoFit/>
          </a:bodyPr>
          <a:lstStyle/>
          <a:p>
            <a:pPr algn="ctr"/>
            <a:r>
              <a:rPr lang="en-US" sz="4000" b="1" dirty="0" smtClean="0">
                <a:solidFill>
                  <a:srgbClr val="000099"/>
                </a:solidFill>
              </a:rPr>
              <a:t>Example:</a:t>
            </a:r>
            <a:endParaRPr lang="en-US" sz="4000" b="1" dirty="0">
              <a:solidFill>
                <a:srgbClr val="000099"/>
              </a:solidFill>
            </a:endParaRPr>
          </a:p>
        </p:txBody>
      </p:sp>
      <p:sp>
        <p:nvSpPr>
          <p:cNvPr id="3" name="Rectangle 2"/>
          <p:cNvSpPr/>
          <p:nvPr/>
        </p:nvSpPr>
        <p:spPr>
          <a:xfrm>
            <a:off x="5522046" y="4464999"/>
            <a:ext cx="3352800" cy="881653"/>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3" name="Oval 12"/>
          <p:cNvSpPr/>
          <p:nvPr/>
        </p:nvSpPr>
        <p:spPr>
          <a:xfrm>
            <a:off x="3305225" y="4986606"/>
            <a:ext cx="572502" cy="499794"/>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4" name="TextBox 13"/>
          <p:cNvSpPr txBox="1"/>
          <p:nvPr/>
        </p:nvSpPr>
        <p:spPr>
          <a:xfrm>
            <a:off x="4648200" y="0"/>
            <a:ext cx="4495800" cy="1938992"/>
          </a:xfrm>
          <a:prstGeom prst="rect">
            <a:avLst/>
          </a:prstGeom>
          <a:solidFill>
            <a:srgbClr val="F7EAE9"/>
          </a:solidFill>
        </p:spPr>
        <p:txBody>
          <a:bodyPr wrap="square" rtlCol="0">
            <a:spAutoFit/>
          </a:bodyPr>
          <a:lstStyle/>
          <a:p>
            <a:r>
              <a:rPr lang="en-US" sz="2400" b="1" dirty="0" smtClean="0"/>
              <a:t>*Goals:</a:t>
            </a:r>
          </a:p>
          <a:p>
            <a:r>
              <a:rPr lang="en-US" sz="2400" b="1" dirty="0" smtClean="0">
                <a:solidFill>
                  <a:srgbClr val="C00000"/>
                </a:solidFill>
              </a:rPr>
              <a:t>- Calories = 1,200-1,400 </a:t>
            </a:r>
            <a:r>
              <a:rPr lang="en-US" sz="2400" b="1" dirty="0" smtClean="0"/>
              <a:t>Kcal</a:t>
            </a:r>
          </a:p>
          <a:p>
            <a:r>
              <a:rPr lang="en-US" sz="2400" b="1" dirty="0" smtClean="0">
                <a:solidFill>
                  <a:srgbClr val="C00000"/>
                </a:solidFill>
              </a:rPr>
              <a:t>- Protein =  45-60 </a:t>
            </a:r>
            <a:r>
              <a:rPr lang="en-US" sz="2400" b="1" dirty="0" smtClean="0"/>
              <a:t>g</a:t>
            </a:r>
          </a:p>
          <a:p>
            <a:r>
              <a:rPr lang="en-US" sz="2400" b="1" dirty="0" smtClean="0">
                <a:solidFill>
                  <a:srgbClr val="C00000"/>
                </a:solidFill>
              </a:rPr>
              <a:t>- Fluid 1,200-1,400 </a:t>
            </a:r>
            <a:r>
              <a:rPr lang="en-US" sz="2400" b="1" dirty="0" smtClean="0"/>
              <a:t>kcal/day + loss</a:t>
            </a:r>
          </a:p>
          <a:p>
            <a:r>
              <a:rPr lang="en-US" sz="2400" b="1" dirty="0" smtClean="0">
                <a:solidFill>
                  <a:srgbClr val="C00000"/>
                </a:solidFill>
              </a:rPr>
              <a:t>               + Micronutrients</a:t>
            </a:r>
            <a:endParaRPr lang="en-US" sz="2400" b="1" dirty="0">
              <a:solidFill>
                <a:srgbClr val="C00000"/>
              </a:solidFill>
            </a:endParaRPr>
          </a:p>
        </p:txBody>
      </p:sp>
      <p:sp>
        <p:nvSpPr>
          <p:cNvPr id="15" name="TextBox 14"/>
          <p:cNvSpPr txBox="1"/>
          <p:nvPr/>
        </p:nvSpPr>
        <p:spPr>
          <a:xfrm>
            <a:off x="5436194" y="5511225"/>
            <a:ext cx="3555406" cy="584775"/>
          </a:xfrm>
          <a:prstGeom prst="rect">
            <a:avLst/>
          </a:prstGeom>
          <a:solidFill>
            <a:srgbClr val="FFCCFF"/>
          </a:solidFill>
        </p:spPr>
        <p:txBody>
          <a:bodyPr wrap="square" rtlCol="0">
            <a:spAutoFit/>
          </a:bodyPr>
          <a:lstStyle/>
          <a:p>
            <a:pPr marL="285750" indent="-285750">
              <a:buFont typeface="Arial" panose="020B0604020202020204" pitchFamily="34" charset="0"/>
              <a:buChar char="•"/>
            </a:pPr>
            <a:r>
              <a:rPr lang="en-US" sz="3200" b="1" dirty="0" smtClean="0"/>
              <a:t>Fluid</a:t>
            </a:r>
            <a:r>
              <a:rPr lang="en-US" sz="3200" dirty="0" smtClean="0"/>
              <a:t> ? mL</a:t>
            </a:r>
          </a:p>
        </p:txBody>
      </p:sp>
    </p:spTree>
    <p:extLst>
      <p:ext uri="{BB962C8B-B14F-4D97-AF65-F5344CB8AC3E}">
        <p14:creationId xmlns:p14="http://schemas.microsoft.com/office/powerpoint/2010/main" val="2196618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5" presetClass="exit" presetSubtype="10" fill="hold" grpId="0" nodeType="clickEffect">
                                  <p:stCondLst>
                                    <p:cond delay="0"/>
                                  </p:stCondLst>
                                  <p:childTnLst>
                                    <p:animEffect transition="out" filter="checkerboard(across)">
                                      <p:cBhvr>
                                        <p:cTn id="11" dur="500"/>
                                        <p:tgtEl>
                                          <p:spTgt spid="3"/>
                                        </p:tgtEl>
                                      </p:cBhvr>
                                    </p:animEffect>
                                    <p:set>
                                      <p:cBhvr>
                                        <p:cTn id="12" dur="1" fill="hold">
                                          <p:stCondLst>
                                            <p:cond delay="499"/>
                                          </p:stCondLst>
                                        </p:cTn>
                                        <p:tgtEl>
                                          <p:spTgt spid="3"/>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arn(inVertical)">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3" grpId="0" animBg="1"/>
      <p:bldP spid="14"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457200"/>
            <a:ext cx="7230034" cy="1143000"/>
          </a:xfrm>
        </p:spPr>
        <p:txBody>
          <a:bodyPr>
            <a:noAutofit/>
          </a:bodyPr>
          <a:lstStyle/>
          <a:p>
            <a:pPr algn="ctr"/>
            <a:r>
              <a:rPr lang="en-US" sz="4800" b="1" dirty="0" smtClean="0">
                <a:solidFill>
                  <a:srgbClr val="000099"/>
                </a:solidFill>
              </a:rPr>
              <a:t>How to Calculate Free water in the Enteral formula?</a:t>
            </a:r>
            <a:endParaRPr lang="en-US" sz="4800" b="1" dirty="0">
              <a:solidFill>
                <a:srgbClr val="000099"/>
              </a:solidFill>
            </a:endParaRPr>
          </a:p>
        </p:txBody>
      </p:sp>
      <p:sp>
        <p:nvSpPr>
          <p:cNvPr id="3" name="Content Placeholder 2"/>
          <p:cNvSpPr>
            <a:spLocks noGrp="1"/>
          </p:cNvSpPr>
          <p:nvPr>
            <p:ph idx="1"/>
          </p:nvPr>
        </p:nvSpPr>
        <p:spPr>
          <a:xfrm>
            <a:off x="1299883" y="1828800"/>
            <a:ext cx="6777317" cy="3962400"/>
          </a:xfrm>
        </p:spPr>
        <p:txBody>
          <a:bodyPr>
            <a:noAutofit/>
          </a:bodyPr>
          <a:lstStyle/>
          <a:p>
            <a:pPr>
              <a:lnSpc>
                <a:spcPct val="150000"/>
              </a:lnSpc>
            </a:pPr>
            <a:r>
              <a:rPr lang="en-US" sz="3600" dirty="0" smtClean="0"/>
              <a:t>  1:1 		</a:t>
            </a:r>
            <a:r>
              <a:rPr lang="en-US" sz="3600" dirty="0" smtClean="0">
                <a:sym typeface="Wingdings" pitchFamily="2" charset="2"/>
              </a:rPr>
              <a:t>  85% volume</a:t>
            </a:r>
          </a:p>
          <a:p>
            <a:pPr>
              <a:lnSpc>
                <a:spcPct val="150000"/>
              </a:lnSpc>
            </a:pPr>
            <a:r>
              <a:rPr lang="en-US" sz="3600" dirty="0" smtClean="0">
                <a:sym typeface="Wingdings" pitchFamily="2" charset="2"/>
              </a:rPr>
              <a:t>  1.2:1 	  	  80% volume</a:t>
            </a:r>
          </a:p>
          <a:p>
            <a:pPr>
              <a:lnSpc>
                <a:spcPct val="150000"/>
              </a:lnSpc>
            </a:pPr>
            <a:r>
              <a:rPr lang="en-US" sz="3600" dirty="0" smtClean="0">
                <a:sym typeface="Wingdings" pitchFamily="2" charset="2"/>
              </a:rPr>
              <a:t>  1.5:1 		  75% volume</a:t>
            </a:r>
          </a:p>
          <a:p>
            <a:pPr>
              <a:lnSpc>
                <a:spcPct val="150000"/>
              </a:lnSpc>
            </a:pPr>
            <a:r>
              <a:rPr lang="en-US" sz="3600" dirty="0" smtClean="0">
                <a:sym typeface="Wingdings" pitchFamily="2" charset="2"/>
              </a:rPr>
              <a:t>   2:1 		  70% volume</a:t>
            </a:r>
            <a:endParaRPr lang="en-US" sz="3600" dirty="0"/>
          </a:p>
        </p:txBody>
      </p:sp>
      <p:sp>
        <p:nvSpPr>
          <p:cNvPr id="5" name="Slide Number Placeholder 4"/>
          <p:cNvSpPr>
            <a:spLocks noGrp="1"/>
          </p:cNvSpPr>
          <p:nvPr>
            <p:ph type="sldNum" sz="quarter" idx="12"/>
          </p:nvPr>
        </p:nvSpPr>
        <p:spPr/>
        <p:txBody>
          <a:bodyPr/>
          <a:lstStyle/>
          <a:p>
            <a:fld id="{3F7EC1BB-3B74-414E-AEF6-730223DEF44C}" type="slidenum">
              <a:rPr lang="en-US" smtClean="0">
                <a:solidFill>
                  <a:srgbClr val="3B3B3B">
                    <a:shade val="50000"/>
                  </a:srgbClr>
                </a:solidFill>
              </a:rPr>
              <a:pPr/>
              <a:t>34</a:t>
            </a:fld>
            <a:endParaRPr lang="en-US">
              <a:solidFill>
                <a:srgbClr val="3B3B3B">
                  <a:shade val="50000"/>
                </a:srgbClr>
              </a:solidFill>
            </a:endParaRPr>
          </a:p>
        </p:txBody>
      </p:sp>
      <p:sp>
        <p:nvSpPr>
          <p:cNvPr id="6" name="TextBox 5"/>
          <p:cNvSpPr txBox="1"/>
          <p:nvPr/>
        </p:nvSpPr>
        <p:spPr>
          <a:xfrm>
            <a:off x="685800" y="5638800"/>
            <a:ext cx="8077200" cy="1077218"/>
          </a:xfrm>
          <a:prstGeom prst="rect">
            <a:avLst/>
          </a:prstGeom>
          <a:solidFill>
            <a:srgbClr val="FFC000"/>
          </a:solidFill>
        </p:spPr>
        <p:txBody>
          <a:bodyPr wrap="square" rtlCol="0">
            <a:spAutoFit/>
          </a:bodyPr>
          <a:lstStyle/>
          <a:p>
            <a:pPr algn="ctr"/>
            <a:r>
              <a:rPr lang="en-US" sz="3200" dirty="0" smtClean="0">
                <a:solidFill>
                  <a:prstClr val="black"/>
                </a:solidFill>
              </a:rPr>
              <a:t>How much free water from BD/any commercial formula (1:1) 350 ml x 4 feedings?</a:t>
            </a:r>
            <a:endParaRPr lang="en-US" sz="3200" dirty="0">
              <a:solidFill>
                <a:prstClr val="black"/>
              </a:solidFill>
            </a:endParaRPr>
          </a:p>
        </p:txBody>
      </p:sp>
    </p:spTree>
    <p:extLst>
      <p:ext uri="{BB962C8B-B14F-4D97-AF65-F5344CB8AC3E}">
        <p14:creationId xmlns:p14="http://schemas.microsoft.com/office/powerpoint/2010/main" val="3734371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95401" y="2133600"/>
            <a:ext cx="7162799" cy="4077148"/>
          </a:xfrm>
        </p:spPr>
        <p:txBody>
          <a:bodyPr>
            <a:noAutofit/>
          </a:bodyPr>
          <a:lstStyle/>
          <a:p>
            <a:pPr>
              <a:lnSpc>
                <a:spcPct val="170000"/>
              </a:lnSpc>
            </a:pPr>
            <a:r>
              <a:rPr lang="en-US" sz="3600" dirty="0" smtClean="0"/>
              <a:t> 1:1 formula contains free water </a:t>
            </a:r>
            <a:br>
              <a:rPr lang="en-US" sz="3600" dirty="0" smtClean="0"/>
            </a:br>
            <a:r>
              <a:rPr lang="en-US" sz="3600" dirty="0" smtClean="0"/>
              <a:t> = 85% </a:t>
            </a:r>
            <a:r>
              <a:rPr lang="en-US" sz="3600" u="sng" dirty="0" smtClean="0"/>
              <a:t>volume</a:t>
            </a:r>
          </a:p>
          <a:p>
            <a:pPr>
              <a:lnSpc>
                <a:spcPct val="170000"/>
              </a:lnSpc>
            </a:pPr>
            <a:r>
              <a:rPr lang="en-US" sz="3600" dirty="0" smtClean="0"/>
              <a:t> 85% x (350 x 4) = 1,400 mL</a:t>
            </a:r>
          </a:p>
          <a:p>
            <a:pPr marL="36576" indent="0">
              <a:lnSpc>
                <a:spcPct val="170000"/>
              </a:lnSpc>
              <a:buNone/>
            </a:pPr>
            <a:r>
              <a:rPr lang="en-US" sz="3600" dirty="0" smtClean="0">
                <a:sym typeface="Symbol"/>
              </a:rPr>
              <a:t>     free water </a:t>
            </a:r>
            <a:r>
              <a:rPr lang="en-US" sz="3600" dirty="0" smtClean="0"/>
              <a:t>= 1,190 mL  </a:t>
            </a:r>
            <a:endParaRPr lang="en-US" sz="3600" dirty="0"/>
          </a:p>
        </p:txBody>
      </p:sp>
      <p:sp>
        <p:nvSpPr>
          <p:cNvPr id="4" name="Slide Number Placeholder 3"/>
          <p:cNvSpPr>
            <a:spLocks noGrp="1"/>
          </p:cNvSpPr>
          <p:nvPr>
            <p:ph type="sldNum" sz="quarter" idx="12"/>
          </p:nvPr>
        </p:nvSpPr>
        <p:spPr/>
        <p:txBody>
          <a:bodyPr/>
          <a:lstStyle/>
          <a:p>
            <a:fld id="{3F7EC1BB-3B74-414E-AEF6-730223DEF44C}" type="slidenum">
              <a:rPr lang="en-US" smtClean="0">
                <a:solidFill>
                  <a:srgbClr val="3B3B3B">
                    <a:shade val="50000"/>
                  </a:srgbClr>
                </a:solidFill>
              </a:rPr>
              <a:pPr/>
              <a:t>35</a:t>
            </a:fld>
            <a:endParaRPr lang="en-US">
              <a:solidFill>
                <a:srgbClr val="3B3B3B">
                  <a:shade val="50000"/>
                </a:srgbClr>
              </a:solidFill>
            </a:endParaRPr>
          </a:p>
        </p:txBody>
      </p:sp>
      <p:sp>
        <p:nvSpPr>
          <p:cNvPr id="6" name="TextBox 5"/>
          <p:cNvSpPr txBox="1"/>
          <p:nvPr/>
        </p:nvSpPr>
        <p:spPr>
          <a:xfrm>
            <a:off x="228600" y="381000"/>
            <a:ext cx="8763000" cy="1200329"/>
          </a:xfrm>
          <a:prstGeom prst="rect">
            <a:avLst/>
          </a:prstGeom>
          <a:solidFill>
            <a:srgbClr val="FFC000"/>
          </a:solidFill>
        </p:spPr>
        <p:txBody>
          <a:bodyPr wrap="square" rtlCol="0">
            <a:spAutoFit/>
          </a:bodyPr>
          <a:lstStyle/>
          <a:p>
            <a:pPr algn="ctr"/>
            <a:r>
              <a:rPr lang="en-US" sz="3600" dirty="0" smtClean="0">
                <a:solidFill>
                  <a:prstClr val="black"/>
                </a:solidFill>
              </a:rPr>
              <a:t>How much free water from BD/any commercial formula (1:1) 350 ml x 4 feedings?</a:t>
            </a:r>
            <a:endParaRPr lang="en-US" sz="3600" dirty="0">
              <a:solidFill>
                <a:prstClr val="black"/>
              </a:solidFill>
            </a:endParaRPr>
          </a:p>
        </p:txBody>
      </p:sp>
      <p:sp>
        <p:nvSpPr>
          <p:cNvPr id="7" name="TextBox 6"/>
          <p:cNvSpPr txBox="1"/>
          <p:nvPr/>
        </p:nvSpPr>
        <p:spPr>
          <a:xfrm>
            <a:off x="4648200" y="3505200"/>
            <a:ext cx="4495800" cy="1938992"/>
          </a:xfrm>
          <a:prstGeom prst="rect">
            <a:avLst/>
          </a:prstGeom>
          <a:solidFill>
            <a:srgbClr val="F7EAE9"/>
          </a:solidFill>
        </p:spPr>
        <p:txBody>
          <a:bodyPr wrap="square" rtlCol="0">
            <a:spAutoFit/>
          </a:bodyPr>
          <a:lstStyle/>
          <a:p>
            <a:r>
              <a:rPr lang="en-US" sz="2400" b="1" dirty="0" smtClean="0">
                <a:solidFill>
                  <a:prstClr val="black"/>
                </a:solidFill>
              </a:rPr>
              <a:t>*Goals:</a:t>
            </a:r>
          </a:p>
          <a:p>
            <a:r>
              <a:rPr lang="en-US" sz="2400" b="1" dirty="0" smtClean="0">
                <a:solidFill>
                  <a:srgbClr val="C00000"/>
                </a:solidFill>
              </a:rPr>
              <a:t>- Calories = 1,200-1,400 </a:t>
            </a:r>
            <a:r>
              <a:rPr lang="en-US" sz="2400" b="1" dirty="0" smtClean="0">
                <a:solidFill>
                  <a:prstClr val="black"/>
                </a:solidFill>
              </a:rPr>
              <a:t>Kcal</a:t>
            </a:r>
          </a:p>
          <a:p>
            <a:r>
              <a:rPr lang="en-US" sz="2400" b="1" dirty="0" smtClean="0">
                <a:solidFill>
                  <a:srgbClr val="C00000"/>
                </a:solidFill>
              </a:rPr>
              <a:t>- Protein =  45-60 </a:t>
            </a:r>
            <a:r>
              <a:rPr lang="en-US" sz="2400" b="1" dirty="0" smtClean="0">
                <a:solidFill>
                  <a:prstClr val="black"/>
                </a:solidFill>
              </a:rPr>
              <a:t>g</a:t>
            </a:r>
          </a:p>
          <a:p>
            <a:r>
              <a:rPr lang="en-US" sz="2400" b="1" dirty="0" smtClean="0">
                <a:solidFill>
                  <a:srgbClr val="C00000"/>
                </a:solidFill>
              </a:rPr>
              <a:t>- Fluid 1,200-1,400 </a:t>
            </a:r>
            <a:r>
              <a:rPr lang="en-US" sz="2400" b="1" dirty="0" smtClean="0">
                <a:solidFill>
                  <a:prstClr val="black"/>
                </a:solidFill>
              </a:rPr>
              <a:t>kcal/day + loss</a:t>
            </a:r>
          </a:p>
          <a:p>
            <a:r>
              <a:rPr lang="en-US" sz="2400" b="1" dirty="0" smtClean="0">
                <a:solidFill>
                  <a:srgbClr val="C00000"/>
                </a:solidFill>
              </a:rPr>
              <a:t>               + Micronutrients</a:t>
            </a:r>
            <a:endParaRPr lang="en-US" sz="2400" b="1" dirty="0">
              <a:solidFill>
                <a:srgbClr val="C00000"/>
              </a:solidFill>
            </a:endParaRPr>
          </a:p>
        </p:txBody>
      </p:sp>
    </p:spTree>
    <p:extLst>
      <p:ext uri="{BB962C8B-B14F-4D97-AF65-F5344CB8AC3E}">
        <p14:creationId xmlns:p14="http://schemas.microsoft.com/office/powerpoint/2010/main" val="40877693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arn(inVertical)">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4251764080"/>
              </p:ext>
            </p:extLst>
          </p:nvPr>
        </p:nvGraphicFramePr>
        <p:xfrm>
          <a:off x="116508" y="54167"/>
          <a:ext cx="9027494" cy="6766079"/>
        </p:xfrm>
        <a:graphic>
          <a:graphicData uri="http://schemas.openxmlformats.org/drawingml/2006/table">
            <a:tbl>
              <a:tblPr firstRow="1" bandRow="1">
                <a:tableStyleId>{5C22544A-7EE6-4342-B048-85BDC9FD1C3A}</a:tableStyleId>
              </a:tblPr>
              <a:tblGrid>
                <a:gridCol w="1483692"/>
                <a:gridCol w="1752600"/>
                <a:gridCol w="1905000"/>
                <a:gridCol w="2133600"/>
                <a:gridCol w="1752602"/>
              </a:tblGrid>
              <a:tr h="396242">
                <a:tc>
                  <a:txBody>
                    <a:bodyPr/>
                    <a:lstStyle/>
                    <a:p>
                      <a:pPr algn="ctr">
                        <a:lnSpc>
                          <a:spcPct val="95000"/>
                        </a:lnSpc>
                      </a:pPr>
                      <a:r>
                        <a:rPr lang="en-US" sz="2000" b="1" dirty="0" smtClean="0">
                          <a:solidFill>
                            <a:schemeClr val="tx1"/>
                          </a:solidFill>
                          <a:latin typeface="+mn-lt"/>
                        </a:rPr>
                        <a:t>PPN</a:t>
                      </a:r>
                      <a:endParaRPr lang="th-TH" sz="2000" b="1" dirty="0">
                        <a:solidFill>
                          <a:schemeClr val="tx1"/>
                        </a:solidFill>
                        <a:latin typeface="+mn-lt"/>
                      </a:endParaRPr>
                    </a:p>
                  </a:txBody>
                  <a:tcPr marL="91431" marR="91431" marT="45721" marB="45721">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lnSpc>
                          <a:spcPct val="95000"/>
                        </a:lnSpc>
                      </a:pPr>
                      <a:r>
                        <a:rPr lang="en-US" sz="2000" b="1" dirty="0" smtClean="0">
                          <a:solidFill>
                            <a:schemeClr val="bg1"/>
                          </a:solidFill>
                          <a:latin typeface="+mn-lt"/>
                        </a:rPr>
                        <a:t>B-FLUID</a:t>
                      </a:r>
                      <a:endParaRPr lang="th-TH" sz="2000" b="1" dirty="0">
                        <a:solidFill>
                          <a:schemeClr val="bg1"/>
                        </a:solidFill>
                        <a:latin typeface="+mn-lt"/>
                      </a:endParaRPr>
                    </a:p>
                  </a:txBody>
                  <a:tcPr marL="91431" marR="91431" marT="45721" marB="45721" anchor="ctr">
                    <a:lnL w="12700" cmpd="sng">
                      <a:noFill/>
                    </a:lnL>
                    <a:solidFill>
                      <a:srgbClr val="00B0F0"/>
                    </a:solidFill>
                  </a:tcPr>
                </a:tc>
                <a:tc>
                  <a:txBody>
                    <a:bodyPr/>
                    <a:lstStyle/>
                    <a:p>
                      <a:pPr algn="ctr">
                        <a:lnSpc>
                          <a:spcPct val="95000"/>
                        </a:lnSpc>
                      </a:pPr>
                      <a:r>
                        <a:rPr lang="en-US" sz="2000" b="1" dirty="0" err="1" smtClean="0">
                          <a:solidFill>
                            <a:schemeClr val="bg1"/>
                          </a:solidFill>
                          <a:latin typeface="+mn-lt"/>
                        </a:rPr>
                        <a:t>Nutriflex</a:t>
                      </a:r>
                      <a:r>
                        <a:rPr lang="en-US" sz="2000" b="1" baseline="0" dirty="0" smtClean="0">
                          <a:solidFill>
                            <a:schemeClr val="bg1"/>
                          </a:solidFill>
                          <a:latin typeface="+mn-lt"/>
                        </a:rPr>
                        <a:t> </a:t>
                      </a:r>
                      <a:r>
                        <a:rPr lang="en-US" sz="2000" b="1" baseline="0" dirty="0" err="1" smtClean="0">
                          <a:solidFill>
                            <a:schemeClr val="bg1"/>
                          </a:solidFill>
                          <a:latin typeface="+mn-lt"/>
                        </a:rPr>
                        <a:t>Peri</a:t>
                      </a:r>
                      <a:endParaRPr lang="th-TH" sz="2000" b="1" dirty="0">
                        <a:solidFill>
                          <a:schemeClr val="bg1"/>
                        </a:solidFill>
                        <a:latin typeface="+mn-lt"/>
                      </a:endParaRPr>
                    </a:p>
                  </a:txBody>
                  <a:tcPr marL="91431" marR="91431" marT="45721" marB="45721" anchor="ctr">
                    <a:solidFill>
                      <a:schemeClr val="accent6">
                        <a:lumMod val="75000"/>
                      </a:schemeClr>
                    </a:solidFill>
                  </a:tcPr>
                </a:tc>
                <a:tc>
                  <a:txBody>
                    <a:bodyPr/>
                    <a:lstStyle/>
                    <a:p>
                      <a:pPr algn="ctr">
                        <a:lnSpc>
                          <a:spcPct val="95000"/>
                        </a:lnSpc>
                      </a:pPr>
                      <a:r>
                        <a:rPr lang="en-US" sz="2000" b="1" dirty="0" err="1" smtClean="0">
                          <a:solidFill>
                            <a:schemeClr val="bg1"/>
                          </a:solidFill>
                          <a:latin typeface="+mn-lt"/>
                        </a:rPr>
                        <a:t>Smof</a:t>
                      </a:r>
                      <a:r>
                        <a:rPr lang="en-US" sz="2000" b="1" dirty="0" smtClean="0">
                          <a:solidFill>
                            <a:schemeClr val="bg1"/>
                          </a:solidFill>
                          <a:latin typeface="+mn-lt"/>
                        </a:rPr>
                        <a:t> </a:t>
                      </a:r>
                      <a:r>
                        <a:rPr lang="en-US" sz="2000" b="1" dirty="0" err="1" smtClean="0">
                          <a:solidFill>
                            <a:schemeClr val="bg1"/>
                          </a:solidFill>
                          <a:latin typeface="+mn-lt"/>
                        </a:rPr>
                        <a:t>Kabiven</a:t>
                      </a:r>
                      <a:r>
                        <a:rPr lang="en-US" sz="2000" b="1" dirty="0" smtClean="0">
                          <a:solidFill>
                            <a:schemeClr val="bg1"/>
                          </a:solidFill>
                          <a:latin typeface="+mn-lt"/>
                        </a:rPr>
                        <a:t> </a:t>
                      </a:r>
                      <a:r>
                        <a:rPr lang="en-US" sz="2000" b="1" dirty="0" err="1" smtClean="0">
                          <a:solidFill>
                            <a:schemeClr val="bg1"/>
                          </a:solidFill>
                          <a:latin typeface="+mn-lt"/>
                        </a:rPr>
                        <a:t>peri</a:t>
                      </a:r>
                      <a:endParaRPr lang="th-TH" sz="2000" b="1" dirty="0">
                        <a:solidFill>
                          <a:schemeClr val="bg1"/>
                        </a:solidFill>
                        <a:latin typeface="+mn-lt"/>
                      </a:endParaRPr>
                    </a:p>
                  </a:txBody>
                  <a:tcPr marL="91431" marR="91431" marT="45721" marB="45721" anchor="ctr">
                    <a:solidFill>
                      <a:srgbClr val="9D1383"/>
                    </a:solidFill>
                  </a:tcPr>
                </a:tc>
                <a:tc>
                  <a:txBody>
                    <a:bodyPr/>
                    <a:lstStyle/>
                    <a:p>
                      <a:pPr algn="ctr">
                        <a:lnSpc>
                          <a:spcPct val="95000"/>
                        </a:lnSpc>
                      </a:pPr>
                      <a:r>
                        <a:rPr lang="en-US" sz="2000" b="1" dirty="0" err="1" smtClean="0">
                          <a:solidFill>
                            <a:schemeClr val="bg1"/>
                          </a:solidFill>
                          <a:latin typeface="+mn-lt"/>
                        </a:rPr>
                        <a:t>Oliclinomel</a:t>
                      </a:r>
                      <a:r>
                        <a:rPr lang="en-US" sz="2000" b="1" dirty="0" smtClean="0">
                          <a:solidFill>
                            <a:schemeClr val="bg1"/>
                          </a:solidFill>
                          <a:latin typeface="+mn-lt"/>
                        </a:rPr>
                        <a:t> N4</a:t>
                      </a:r>
                      <a:endParaRPr lang="th-TH" sz="2000" b="1" dirty="0">
                        <a:solidFill>
                          <a:schemeClr val="bg1"/>
                        </a:solidFill>
                        <a:latin typeface="+mn-lt"/>
                      </a:endParaRPr>
                    </a:p>
                  </a:txBody>
                  <a:tcPr marL="91431" marR="91431" marT="45721" marB="45721" anchor="ctr">
                    <a:solidFill>
                      <a:srgbClr val="00B050"/>
                    </a:solidFill>
                  </a:tcPr>
                </a:tc>
              </a:tr>
              <a:tr h="337901">
                <a:tc>
                  <a:txBody>
                    <a:bodyPr/>
                    <a:lstStyle/>
                    <a:p>
                      <a:pPr>
                        <a:lnSpc>
                          <a:spcPct val="95000"/>
                        </a:lnSpc>
                      </a:pPr>
                      <a:r>
                        <a:rPr lang="en-US" sz="1600" b="1" dirty="0" smtClean="0">
                          <a:solidFill>
                            <a:schemeClr val="tx1"/>
                          </a:solidFill>
                          <a:latin typeface="+mn-lt"/>
                          <a:cs typeface="Arial" pitchFamily="34" charset="0"/>
                        </a:rPr>
                        <a:t>Glucose</a:t>
                      </a:r>
                      <a:endParaRPr lang="th-TH" sz="1600" b="1" dirty="0">
                        <a:solidFill>
                          <a:schemeClr val="tx1"/>
                        </a:solidFill>
                        <a:latin typeface="+mn-lt"/>
                      </a:endParaRPr>
                    </a:p>
                  </a:txBody>
                  <a:tcPr marL="91431" marR="91431" marT="45721" marB="45721" anchor="ctr">
                    <a:lnT w="38100" cmpd="sng">
                      <a:noFill/>
                    </a:lnT>
                  </a:tcPr>
                </a:tc>
                <a:tc>
                  <a:txBody>
                    <a:bodyPr/>
                    <a:lstStyle/>
                    <a:p>
                      <a:pPr algn="ctr">
                        <a:lnSpc>
                          <a:spcPct val="95000"/>
                        </a:lnSpc>
                      </a:pPr>
                      <a:r>
                        <a:rPr lang="en-US" sz="1800" b="1" dirty="0" smtClean="0">
                          <a:solidFill>
                            <a:schemeClr val="tx1"/>
                          </a:solidFill>
                          <a:latin typeface="+mn-lt"/>
                          <a:cs typeface="Arial" pitchFamily="34" charset="0"/>
                        </a:rPr>
                        <a:t>75 g (7.5%</a:t>
                      </a:r>
                      <a:endParaRPr lang="th-TH" sz="1800" b="1" dirty="0">
                        <a:solidFill>
                          <a:schemeClr val="tx1"/>
                        </a:solidFill>
                        <a:latin typeface="+mn-lt"/>
                      </a:endParaRPr>
                    </a:p>
                  </a:txBody>
                  <a:tcPr marL="91431" marR="91431" marT="45721" marB="45721" anchor="ctr">
                    <a:solidFill>
                      <a:schemeClr val="accent1">
                        <a:lumMod val="40000"/>
                        <a:lumOff val="60000"/>
                      </a:schemeClr>
                    </a:solidFill>
                  </a:tcPr>
                </a:tc>
                <a:tc>
                  <a:txBody>
                    <a:bodyPr/>
                    <a:lstStyle/>
                    <a:p>
                      <a:pPr algn="ctr">
                        <a:lnSpc>
                          <a:spcPct val="95000"/>
                        </a:lnSpc>
                      </a:pPr>
                      <a:r>
                        <a:rPr lang="en-US" sz="1800" b="1" dirty="0" smtClean="0">
                          <a:solidFill>
                            <a:schemeClr val="tx1"/>
                          </a:solidFill>
                          <a:latin typeface="+mn-lt"/>
                          <a:cs typeface="Arial" pitchFamily="34" charset="0"/>
                        </a:rPr>
                        <a:t>80 g (6.4%)</a:t>
                      </a:r>
                      <a:endParaRPr lang="th-TH" sz="1800" b="1" dirty="0">
                        <a:solidFill>
                          <a:schemeClr val="tx1"/>
                        </a:solidFill>
                        <a:latin typeface="+mn-lt"/>
                      </a:endParaRPr>
                    </a:p>
                  </a:txBody>
                  <a:tcPr marL="91431" marR="91431" marT="45721" marB="45721" anchor="ctr">
                    <a:solidFill>
                      <a:schemeClr val="accent6">
                        <a:lumMod val="60000"/>
                        <a:lumOff val="40000"/>
                      </a:schemeClr>
                    </a:solidFill>
                  </a:tcPr>
                </a:tc>
                <a:tc>
                  <a:txBody>
                    <a:bodyPr/>
                    <a:lstStyle/>
                    <a:p>
                      <a:pPr algn="ctr">
                        <a:lnSpc>
                          <a:spcPct val="95000"/>
                        </a:lnSpc>
                      </a:pPr>
                      <a:r>
                        <a:rPr lang="en-US" sz="1800" b="1" dirty="0" smtClean="0">
                          <a:solidFill>
                            <a:schemeClr val="tx1"/>
                          </a:solidFill>
                          <a:latin typeface="+mn-lt"/>
                          <a:cs typeface="Arial" pitchFamily="34" charset="0"/>
                        </a:rPr>
                        <a:t>103 g (6.7%)</a:t>
                      </a:r>
                      <a:endParaRPr lang="th-TH" sz="1800" b="1" dirty="0">
                        <a:solidFill>
                          <a:schemeClr val="tx1"/>
                        </a:solidFill>
                        <a:latin typeface="+mn-lt"/>
                      </a:endParaRPr>
                    </a:p>
                  </a:txBody>
                  <a:tcPr marL="91431" marR="91431" marT="45721" marB="45721" anchor="ctr">
                    <a:solidFill>
                      <a:srgbClr val="F77BE8"/>
                    </a:solidFill>
                  </a:tcPr>
                </a:tc>
                <a:tc>
                  <a:txBody>
                    <a:bodyPr/>
                    <a:lstStyle/>
                    <a:p>
                      <a:pPr algn="ctr">
                        <a:lnSpc>
                          <a:spcPct val="95000"/>
                        </a:lnSpc>
                      </a:pPr>
                      <a:r>
                        <a:rPr lang="en-US" sz="1800" b="1" dirty="0" smtClean="0">
                          <a:solidFill>
                            <a:schemeClr val="tx1"/>
                          </a:solidFill>
                          <a:latin typeface="+mn-lt"/>
                        </a:rPr>
                        <a:t>160 g (8%)</a:t>
                      </a:r>
                      <a:endParaRPr lang="th-TH" sz="1800" b="1" dirty="0">
                        <a:solidFill>
                          <a:schemeClr val="tx1"/>
                        </a:solidFill>
                        <a:latin typeface="+mn-lt"/>
                      </a:endParaRPr>
                    </a:p>
                  </a:txBody>
                  <a:tcPr marL="91431" marR="91431" marT="45721" marB="45721" anchor="ctr">
                    <a:solidFill>
                      <a:srgbClr val="92D050"/>
                    </a:solidFill>
                  </a:tcPr>
                </a:tc>
              </a:tr>
              <a:tr h="337901">
                <a:tc>
                  <a:txBody>
                    <a:bodyPr/>
                    <a:lstStyle/>
                    <a:p>
                      <a:pPr>
                        <a:lnSpc>
                          <a:spcPct val="95000"/>
                        </a:lnSpc>
                      </a:pPr>
                      <a:r>
                        <a:rPr lang="en-US" sz="1600" b="1" dirty="0" smtClean="0">
                          <a:solidFill>
                            <a:schemeClr val="tx1"/>
                          </a:solidFill>
                          <a:latin typeface="+mn-lt"/>
                          <a:cs typeface="Arial" pitchFamily="34" charset="0"/>
                        </a:rPr>
                        <a:t>Osmolality/</a:t>
                      </a:r>
                      <a:r>
                        <a:rPr lang="en-US" sz="1600" b="1" dirty="0" err="1" smtClean="0">
                          <a:solidFill>
                            <a:schemeClr val="tx1"/>
                          </a:solidFill>
                          <a:latin typeface="+mn-lt"/>
                          <a:cs typeface="Arial" pitchFamily="34" charset="0"/>
                        </a:rPr>
                        <a:t>Vol</a:t>
                      </a:r>
                      <a:endParaRPr lang="th-TH" sz="1600" b="1" dirty="0">
                        <a:solidFill>
                          <a:schemeClr val="tx1"/>
                        </a:solidFill>
                        <a:latin typeface="+mn-lt"/>
                      </a:endParaRPr>
                    </a:p>
                  </a:txBody>
                  <a:tcPr marL="91431" marR="91431" marT="45721" marB="45721" anchor="ctr"/>
                </a:tc>
                <a:tc>
                  <a:txBody>
                    <a:bodyPr/>
                    <a:lstStyle/>
                    <a:p>
                      <a:pPr algn="ctr">
                        <a:lnSpc>
                          <a:spcPct val="95000"/>
                        </a:lnSpc>
                      </a:pPr>
                      <a:r>
                        <a:rPr lang="en-US" sz="1800" b="1" dirty="0" smtClean="0">
                          <a:solidFill>
                            <a:schemeClr val="tx1"/>
                          </a:solidFill>
                          <a:latin typeface="+mn-lt"/>
                          <a:cs typeface="Arial" pitchFamily="34" charset="0"/>
                        </a:rPr>
                        <a:t>858 / 1L</a:t>
                      </a:r>
                      <a:endParaRPr lang="th-TH" sz="1800" b="1" dirty="0">
                        <a:solidFill>
                          <a:schemeClr val="tx1"/>
                        </a:solidFill>
                        <a:latin typeface="+mn-lt"/>
                      </a:endParaRPr>
                    </a:p>
                  </a:txBody>
                  <a:tcPr marL="91431" marR="91431" marT="45721" marB="45721" anchor="ctr">
                    <a:solidFill>
                      <a:srgbClr val="EBFFFF"/>
                    </a:solidFill>
                  </a:tcPr>
                </a:tc>
                <a:tc>
                  <a:txBody>
                    <a:bodyPr/>
                    <a:lstStyle/>
                    <a:p>
                      <a:pPr algn="ctr">
                        <a:lnSpc>
                          <a:spcPct val="95000"/>
                        </a:lnSpc>
                      </a:pPr>
                      <a:r>
                        <a:rPr lang="en-US" sz="1800" b="1" dirty="0" smtClean="0">
                          <a:solidFill>
                            <a:schemeClr val="tx1"/>
                          </a:solidFill>
                          <a:latin typeface="+mn-lt"/>
                          <a:cs typeface="Arial" pitchFamily="34" charset="0"/>
                        </a:rPr>
                        <a:t>840/ 1.25L</a:t>
                      </a:r>
                      <a:endParaRPr lang="th-TH" sz="1800" b="1" dirty="0">
                        <a:solidFill>
                          <a:schemeClr val="tx1"/>
                        </a:solidFill>
                        <a:latin typeface="+mn-lt"/>
                      </a:endParaRPr>
                    </a:p>
                  </a:txBody>
                  <a:tcPr marL="91431" marR="91431" marT="45721" marB="45721" anchor="ctr">
                    <a:solidFill>
                      <a:schemeClr val="accent6">
                        <a:lumMod val="20000"/>
                        <a:lumOff val="80000"/>
                      </a:schemeClr>
                    </a:solidFill>
                  </a:tcPr>
                </a:tc>
                <a:tc>
                  <a:txBody>
                    <a:bodyPr/>
                    <a:lstStyle/>
                    <a:p>
                      <a:pPr algn="ctr">
                        <a:lnSpc>
                          <a:spcPct val="95000"/>
                        </a:lnSpc>
                      </a:pPr>
                      <a:r>
                        <a:rPr lang="en-US" sz="1800" b="1" dirty="0" smtClean="0">
                          <a:solidFill>
                            <a:schemeClr val="tx1"/>
                          </a:solidFill>
                          <a:latin typeface="+mn-lt"/>
                          <a:cs typeface="Arial" pitchFamily="34" charset="0"/>
                        </a:rPr>
                        <a:t>850/ 1.5L</a:t>
                      </a:r>
                      <a:endParaRPr lang="th-TH" sz="1800" b="1" dirty="0">
                        <a:solidFill>
                          <a:schemeClr val="tx1"/>
                        </a:solidFill>
                        <a:latin typeface="+mn-lt"/>
                      </a:endParaRPr>
                    </a:p>
                  </a:txBody>
                  <a:tcPr marL="91431" marR="91431" marT="45721" marB="45721" anchor="ctr">
                    <a:solidFill>
                      <a:srgbClr val="FFCCFF"/>
                    </a:solidFill>
                  </a:tcPr>
                </a:tc>
                <a:tc>
                  <a:txBody>
                    <a:bodyPr/>
                    <a:lstStyle/>
                    <a:p>
                      <a:pPr algn="ctr">
                        <a:lnSpc>
                          <a:spcPct val="95000"/>
                        </a:lnSpc>
                      </a:pPr>
                      <a:r>
                        <a:rPr lang="en-US" sz="1800" b="1" dirty="0" smtClean="0">
                          <a:solidFill>
                            <a:schemeClr val="tx1"/>
                          </a:solidFill>
                          <a:latin typeface="+mn-lt"/>
                        </a:rPr>
                        <a:t>750</a:t>
                      </a:r>
                      <a:r>
                        <a:rPr lang="en-US" sz="1800" b="1" baseline="0" dirty="0" smtClean="0">
                          <a:solidFill>
                            <a:schemeClr val="tx1"/>
                          </a:solidFill>
                          <a:latin typeface="+mn-lt"/>
                        </a:rPr>
                        <a:t> / 2L</a:t>
                      </a:r>
                      <a:endParaRPr lang="th-TH" sz="1800" b="1" dirty="0">
                        <a:solidFill>
                          <a:schemeClr val="tx1"/>
                        </a:solidFill>
                        <a:latin typeface="+mn-lt"/>
                      </a:endParaRPr>
                    </a:p>
                  </a:txBody>
                  <a:tcPr marL="91431" marR="91431" marT="45721" marB="45721" anchor="ctr">
                    <a:solidFill>
                      <a:srgbClr val="CCFF99"/>
                    </a:solidFill>
                  </a:tcPr>
                </a:tc>
              </a:tr>
              <a:tr h="385055">
                <a:tc>
                  <a:txBody>
                    <a:bodyPr/>
                    <a:lstStyle/>
                    <a:p>
                      <a:pPr>
                        <a:lnSpc>
                          <a:spcPct val="95000"/>
                        </a:lnSpc>
                      </a:pPr>
                      <a:r>
                        <a:rPr lang="en-US" sz="1600" b="1" dirty="0" smtClean="0">
                          <a:solidFill>
                            <a:schemeClr val="tx1"/>
                          </a:solidFill>
                          <a:latin typeface="+mn-lt"/>
                          <a:cs typeface="Arial" pitchFamily="34" charset="0"/>
                        </a:rPr>
                        <a:t>Total Amino a.</a:t>
                      </a:r>
                      <a:endParaRPr lang="th-TH" sz="1600" b="1" dirty="0">
                        <a:solidFill>
                          <a:schemeClr val="tx1"/>
                        </a:solidFill>
                        <a:latin typeface="+mn-lt"/>
                      </a:endParaRPr>
                    </a:p>
                  </a:txBody>
                  <a:tcPr marL="91431" marR="91431" marT="45721" marB="45721" anchor="ctr"/>
                </a:tc>
                <a:tc>
                  <a:txBody>
                    <a:bodyPr/>
                    <a:lstStyle/>
                    <a:p>
                      <a:pPr algn="ctr">
                        <a:lnSpc>
                          <a:spcPct val="95000"/>
                        </a:lnSpc>
                      </a:pPr>
                      <a:r>
                        <a:rPr lang="en-US" sz="1800" b="1" dirty="0" smtClean="0">
                          <a:solidFill>
                            <a:schemeClr val="tx1"/>
                          </a:solidFill>
                          <a:latin typeface="+mn-lt"/>
                          <a:cs typeface="Arial" pitchFamily="34" charset="0"/>
                        </a:rPr>
                        <a:t>30</a:t>
                      </a:r>
                      <a:r>
                        <a:rPr lang="en-US" sz="1800" b="1" baseline="0" dirty="0" smtClean="0">
                          <a:solidFill>
                            <a:schemeClr val="tx1"/>
                          </a:solidFill>
                          <a:latin typeface="+mn-lt"/>
                          <a:cs typeface="Arial" pitchFamily="34" charset="0"/>
                        </a:rPr>
                        <a:t> </a:t>
                      </a:r>
                      <a:r>
                        <a:rPr lang="en-US" sz="1800" b="1" dirty="0" smtClean="0">
                          <a:solidFill>
                            <a:schemeClr val="tx1"/>
                          </a:solidFill>
                          <a:latin typeface="+mn-lt"/>
                          <a:cs typeface="Arial" pitchFamily="34" charset="0"/>
                        </a:rPr>
                        <a:t>g</a:t>
                      </a:r>
                      <a:endParaRPr lang="th-TH" sz="1800" b="1" dirty="0">
                        <a:solidFill>
                          <a:schemeClr val="tx1"/>
                        </a:solidFill>
                        <a:latin typeface="+mn-lt"/>
                      </a:endParaRPr>
                    </a:p>
                  </a:txBody>
                  <a:tcPr marL="91431" marR="91431" marT="45721" marB="45721" anchor="ctr">
                    <a:solidFill>
                      <a:schemeClr val="accent1">
                        <a:lumMod val="40000"/>
                        <a:lumOff val="60000"/>
                      </a:schemeClr>
                    </a:solidFill>
                  </a:tcPr>
                </a:tc>
                <a:tc>
                  <a:txBody>
                    <a:bodyPr/>
                    <a:lstStyle/>
                    <a:p>
                      <a:pPr algn="ctr">
                        <a:lnSpc>
                          <a:spcPct val="95000"/>
                        </a:lnSpc>
                      </a:pPr>
                      <a:r>
                        <a:rPr lang="en-US" sz="1800" b="1" dirty="0" smtClean="0">
                          <a:solidFill>
                            <a:schemeClr val="tx1"/>
                          </a:solidFill>
                          <a:latin typeface="+mn-lt"/>
                          <a:cs typeface="Arial" pitchFamily="34" charset="0"/>
                        </a:rPr>
                        <a:t>40</a:t>
                      </a:r>
                      <a:r>
                        <a:rPr lang="en-US" sz="1800" b="1" baseline="0" dirty="0" smtClean="0">
                          <a:solidFill>
                            <a:schemeClr val="tx1"/>
                          </a:solidFill>
                          <a:latin typeface="+mn-lt"/>
                          <a:cs typeface="Arial" pitchFamily="34" charset="0"/>
                        </a:rPr>
                        <a:t> </a:t>
                      </a:r>
                      <a:r>
                        <a:rPr lang="en-US" sz="1800" b="1" dirty="0" smtClean="0">
                          <a:solidFill>
                            <a:schemeClr val="tx1"/>
                          </a:solidFill>
                          <a:latin typeface="+mn-lt"/>
                          <a:cs typeface="Arial" pitchFamily="34" charset="0"/>
                        </a:rPr>
                        <a:t>g</a:t>
                      </a:r>
                      <a:endParaRPr lang="th-TH" sz="1800" b="1" dirty="0">
                        <a:solidFill>
                          <a:schemeClr val="tx1"/>
                        </a:solidFill>
                        <a:latin typeface="+mn-lt"/>
                      </a:endParaRPr>
                    </a:p>
                  </a:txBody>
                  <a:tcPr marL="91431" marR="91431" marT="45721" marB="45721" anchor="ctr">
                    <a:solidFill>
                      <a:schemeClr val="accent6">
                        <a:lumMod val="60000"/>
                        <a:lumOff val="40000"/>
                      </a:schemeClr>
                    </a:solidFill>
                  </a:tcPr>
                </a:tc>
                <a:tc>
                  <a:txBody>
                    <a:bodyPr/>
                    <a:lstStyle/>
                    <a:p>
                      <a:pPr algn="ctr">
                        <a:lnSpc>
                          <a:spcPct val="95000"/>
                        </a:lnSpc>
                      </a:pPr>
                      <a:r>
                        <a:rPr lang="en-US" sz="1800" b="1" dirty="0" smtClean="0">
                          <a:solidFill>
                            <a:schemeClr val="tx1"/>
                          </a:solidFill>
                          <a:latin typeface="+mn-lt"/>
                          <a:cs typeface="Arial" pitchFamily="34" charset="0"/>
                        </a:rPr>
                        <a:t>46</a:t>
                      </a:r>
                      <a:r>
                        <a:rPr lang="en-US" sz="1800" b="1" baseline="0" dirty="0" smtClean="0">
                          <a:solidFill>
                            <a:schemeClr val="tx1"/>
                          </a:solidFill>
                          <a:latin typeface="+mn-lt"/>
                          <a:cs typeface="Arial" pitchFamily="34" charset="0"/>
                        </a:rPr>
                        <a:t> </a:t>
                      </a:r>
                      <a:r>
                        <a:rPr lang="en-US" sz="1800" b="1" dirty="0" smtClean="0">
                          <a:solidFill>
                            <a:schemeClr val="tx1"/>
                          </a:solidFill>
                          <a:latin typeface="+mn-lt"/>
                          <a:cs typeface="Arial" pitchFamily="34" charset="0"/>
                        </a:rPr>
                        <a:t>g</a:t>
                      </a:r>
                      <a:endParaRPr lang="th-TH" sz="1800" b="1" dirty="0">
                        <a:solidFill>
                          <a:schemeClr val="tx1"/>
                        </a:solidFill>
                        <a:latin typeface="+mn-lt"/>
                      </a:endParaRPr>
                    </a:p>
                  </a:txBody>
                  <a:tcPr marL="91431" marR="91431" marT="45721" marB="45721" anchor="ctr">
                    <a:solidFill>
                      <a:srgbClr val="F77BE8"/>
                    </a:solidFill>
                  </a:tcPr>
                </a:tc>
                <a:tc>
                  <a:txBody>
                    <a:bodyPr/>
                    <a:lstStyle/>
                    <a:p>
                      <a:pPr algn="ctr">
                        <a:lnSpc>
                          <a:spcPct val="95000"/>
                        </a:lnSpc>
                      </a:pPr>
                      <a:r>
                        <a:rPr lang="en-US" sz="1800" b="1" dirty="0" smtClean="0">
                          <a:solidFill>
                            <a:schemeClr val="tx1"/>
                          </a:solidFill>
                          <a:latin typeface="+mn-lt"/>
                        </a:rPr>
                        <a:t>44</a:t>
                      </a:r>
                      <a:r>
                        <a:rPr lang="en-US" sz="1800" b="1" baseline="0" dirty="0" smtClean="0">
                          <a:solidFill>
                            <a:schemeClr val="tx1"/>
                          </a:solidFill>
                          <a:latin typeface="+mn-lt"/>
                        </a:rPr>
                        <a:t>  g</a:t>
                      </a:r>
                      <a:endParaRPr lang="th-TH" sz="1800" b="1" dirty="0">
                        <a:solidFill>
                          <a:schemeClr val="tx1"/>
                        </a:solidFill>
                        <a:latin typeface="+mn-lt"/>
                      </a:endParaRPr>
                    </a:p>
                  </a:txBody>
                  <a:tcPr marL="91431" marR="91431" marT="45721" marB="45721" anchor="ctr">
                    <a:solidFill>
                      <a:srgbClr val="92D050"/>
                    </a:solidFill>
                  </a:tcPr>
                </a:tc>
              </a:tr>
              <a:tr h="337901">
                <a:tc>
                  <a:txBody>
                    <a:bodyPr/>
                    <a:lstStyle/>
                    <a:p>
                      <a:pPr>
                        <a:lnSpc>
                          <a:spcPct val="95000"/>
                        </a:lnSpc>
                      </a:pPr>
                      <a:r>
                        <a:rPr lang="en-US" sz="1600" b="1" dirty="0" smtClean="0">
                          <a:solidFill>
                            <a:schemeClr val="tx1"/>
                          </a:solidFill>
                          <a:latin typeface="+mn-lt"/>
                          <a:cs typeface="Arial" pitchFamily="34" charset="0"/>
                        </a:rPr>
                        <a:t>Fat</a:t>
                      </a:r>
                      <a:endParaRPr lang="th-TH" sz="1600" b="1" dirty="0">
                        <a:solidFill>
                          <a:schemeClr val="tx1"/>
                        </a:solidFill>
                        <a:latin typeface="+mn-lt"/>
                      </a:endParaRPr>
                    </a:p>
                  </a:txBody>
                  <a:tcPr marL="91431" marR="91431" marT="45721" marB="45721" anchor="ctr"/>
                </a:tc>
                <a:tc>
                  <a:txBody>
                    <a:bodyPr/>
                    <a:lstStyle/>
                    <a:p>
                      <a:pPr algn="ctr">
                        <a:lnSpc>
                          <a:spcPct val="95000"/>
                        </a:lnSpc>
                      </a:pPr>
                      <a:endParaRPr lang="th-TH" sz="1800" b="1" dirty="0">
                        <a:solidFill>
                          <a:schemeClr val="tx1"/>
                        </a:solidFill>
                        <a:latin typeface="+mn-lt"/>
                      </a:endParaRPr>
                    </a:p>
                  </a:txBody>
                  <a:tcPr marL="91431" marR="91431" marT="45721" marB="45721" anchor="ctr">
                    <a:solidFill>
                      <a:srgbClr val="EBFFFF"/>
                    </a:solidFill>
                  </a:tcPr>
                </a:tc>
                <a:tc>
                  <a:txBody>
                    <a:bodyPr/>
                    <a:lstStyle/>
                    <a:p>
                      <a:pPr algn="ctr">
                        <a:lnSpc>
                          <a:spcPct val="95000"/>
                        </a:lnSpc>
                      </a:pPr>
                      <a:r>
                        <a:rPr lang="en-US" sz="1800" b="1" dirty="0" smtClean="0">
                          <a:solidFill>
                            <a:schemeClr val="tx1"/>
                          </a:solidFill>
                          <a:latin typeface="+mn-lt"/>
                          <a:cs typeface="Arial" pitchFamily="34" charset="0"/>
                        </a:rPr>
                        <a:t>50.00</a:t>
                      </a:r>
                      <a:r>
                        <a:rPr lang="en-US" sz="1800" b="1" baseline="0" dirty="0" smtClean="0">
                          <a:solidFill>
                            <a:schemeClr val="tx1"/>
                          </a:solidFill>
                          <a:latin typeface="+mn-lt"/>
                          <a:cs typeface="Arial" pitchFamily="34" charset="0"/>
                        </a:rPr>
                        <a:t> g</a:t>
                      </a:r>
                      <a:endParaRPr lang="th-TH" sz="1800" b="1" dirty="0">
                        <a:solidFill>
                          <a:schemeClr val="tx1"/>
                        </a:solidFill>
                        <a:latin typeface="+mn-lt"/>
                      </a:endParaRPr>
                    </a:p>
                  </a:txBody>
                  <a:tcPr marL="91431" marR="91431" marT="45721" marB="45721" anchor="ctr">
                    <a:solidFill>
                      <a:schemeClr val="accent6">
                        <a:lumMod val="20000"/>
                        <a:lumOff val="80000"/>
                      </a:schemeClr>
                    </a:solidFill>
                  </a:tcPr>
                </a:tc>
                <a:tc>
                  <a:txBody>
                    <a:bodyPr/>
                    <a:lstStyle/>
                    <a:p>
                      <a:pPr algn="ctr">
                        <a:lnSpc>
                          <a:spcPct val="95000"/>
                        </a:lnSpc>
                      </a:pPr>
                      <a:r>
                        <a:rPr lang="en-US" sz="1800" b="1" baseline="0" dirty="0" smtClean="0">
                          <a:solidFill>
                            <a:schemeClr val="tx1"/>
                          </a:solidFill>
                          <a:latin typeface="+mn-lt"/>
                          <a:cs typeface="Arial" pitchFamily="34" charset="0"/>
                        </a:rPr>
                        <a:t>41 g</a:t>
                      </a:r>
                      <a:endParaRPr lang="th-TH" sz="1800" b="1" dirty="0">
                        <a:solidFill>
                          <a:schemeClr val="tx1"/>
                        </a:solidFill>
                        <a:latin typeface="+mn-lt"/>
                      </a:endParaRPr>
                    </a:p>
                  </a:txBody>
                  <a:tcPr marL="91431" marR="91431" marT="45721" marB="45721" anchor="ctr">
                    <a:solidFill>
                      <a:srgbClr val="FFCCFF"/>
                    </a:solidFill>
                  </a:tcPr>
                </a:tc>
                <a:tc>
                  <a:txBody>
                    <a:bodyPr/>
                    <a:lstStyle/>
                    <a:p>
                      <a:pPr algn="ctr">
                        <a:lnSpc>
                          <a:spcPct val="95000"/>
                        </a:lnSpc>
                      </a:pPr>
                      <a:r>
                        <a:rPr lang="en-US" sz="1800" b="1" dirty="0" smtClean="0">
                          <a:solidFill>
                            <a:schemeClr val="tx1"/>
                          </a:solidFill>
                          <a:latin typeface="+mn-lt"/>
                        </a:rPr>
                        <a:t>40 g</a:t>
                      </a:r>
                      <a:endParaRPr lang="th-TH" sz="1800" b="1" dirty="0">
                        <a:solidFill>
                          <a:schemeClr val="tx1"/>
                        </a:solidFill>
                        <a:latin typeface="+mn-lt"/>
                      </a:endParaRPr>
                    </a:p>
                  </a:txBody>
                  <a:tcPr marL="91431" marR="91431" marT="45721" marB="45721" anchor="ctr">
                    <a:solidFill>
                      <a:srgbClr val="CCFF99"/>
                    </a:solidFill>
                  </a:tcPr>
                </a:tc>
              </a:tr>
              <a:tr h="337901">
                <a:tc>
                  <a:txBody>
                    <a:bodyPr/>
                    <a:lstStyle/>
                    <a:p>
                      <a:pPr>
                        <a:lnSpc>
                          <a:spcPct val="95000"/>
                        </a:lnSpc>
                      </a:pPr>
                      <a:r>
                        <a:rPr lang="en-US" sz="1600" b="1" dirty="0" smtClean="0">
                          <a:solidFill>
                            <a:schemeClr val="tx1"/>
                          </a:solidFill>
                          <a:latin typeface="+mn-lt"/>
                          <a:cs typeface="Arial" pitchFamily="34" charset="0"/>
                        </a:rPr>
                        <a:t>Thiamine</a:t>
                      </a:r>
                      <a:endParaRPr lang="th-TH" sz="1600" b="1" dirty="0">
                        <a:solidFill>
                          <a:schemeClr val="tx1"/>
                        </a:solidFill>
                        <a:latin typeface="+mn-lt"/>
                      </a:endParaRPr>
                    </a:p>
                  </a:txBody>
                  <a:tcPr marL="91431" marR="91431" marT="45721" marB="45721" anchor="ctr"/>
                </a:tc>
                <a:tc>
                  <a:txBody>
                    <a:bodyPr/>
                    <a:lstStyle/>
                    <a:p>
                      <a:pPr algn="ctr">
                        <a:lnSpc>
                          <a:spcPct val="95000"/>
                        </a:lnSpc>
                      </a:pPr>
                      <a:r>
                        <a:rPr lang="en-US" sz="1800" b="1" dirty="0" smtClean="0">
                          <a:solidFill>
                            <a:schemeClr val="tx1"/>
                          </a:solidFill>
                          <a:latin typeface="+mn-lt"/>
                          <a:cs typeface="Arial" pitchFamily="34" charset="0"/>
                        </a:rPr>
                        <a:t>1.5</a:t>
                      </a:r>
                      <a:r>
                        <a:rPr lang="en-US" sz="1800" b="1" baseline="0" dirty="0" smtClean="0">
                          <a:solidFill>
                            <a:schemeClr val="tx1"/>
                          </a:solidFill>
                          <a:latin typeface="+mn-lt"/>
                          <a:cs typeface="Arial" pitchFamily="34" charset="0"/>
                        </a:rPr>
                        <a:t> mg</a:t>
                      </a:r>
                      <a:endParaRPr lang="th-TH" sz="1800" b="1" dirty="0">
                        <a:solidFill>
                          <a:schemeClr val="tx1"/>
                        </a:solidFill>
                        <a:latin typeface="+mn-lt"/>
                      </a:endParaRPr>
                    </a:p>
                  </a:txBody>
                  <a:tcPr marL="91431" marR="91431" marT="45721" marB="45721" anchor="ctr">
                    <a:solidFill>
                      <a:schemeClr val="accent1">
                        <a:lumMod val="40000"/>
                        <a:lumOff val="60000"/>
                      </a:schemeClr>
                    </a:solidFill>
                  </a:tcPr>
                </a:tc>
                <a:tc>
                  <a:txBody>
                    <a:bodyPr/>
                    <a:lstStyle/>
                    <a:p>
                      <a:pPr algn="ctr">
                        <a:lnSpc>
                          <a:spcPct val="95000"/>
                        </a:lnSpc>
                      </a:pPr>
                      <a:r>
                        <a:rPr lang="en-US" sz="1800" b="1" dirty="0" smtClean="0">
                          <a:solidFill>
                            <a:schemeClr val="tx1"/>
                          </a:solidFill>
                          <a:latin typeface="+mn-lt"/>
                        </a:rPr>
                        <a:t>-</a:t>
                      </a:r>
                      <a:endParaRPr lang="th-TH" sz="1800" b="1" dirty="0">
                        <a:solidFill>
                          <a:schemeClr val="tx1"/>
                        </a:solidFill>
                        <a:latin typeface="+mn-lt"/>
                      </a:endParaRPr>
                    </a:p>
                  </a:txBody>
                  <a:tcPr marL="91431" marR="91431" marT="45721" marB="45721" anchor="ctr">
                    <a:solidFill>
                      <a:schemeClr val="accent6">
                        <a:lumMod val="60000"/>
                        <a:lumOff val="40000"/>
                      </a:schemeClr>
                    </a:solidFill>
                  </a:tcPr>
                </a:tc>
                <a:tc>
                  <a:txBody>
                    <a:bodyPr/>
                    <a:lstStyle/>
                    <a:p>
                      <a:pPr marL="0" marR="0" indent="0" algn="ctr" defTabSz="914400" rtl="0" eaLnBrk="1" fontAlgn="auto" latinLnBrk="0" hangingPunct="1">
                        <a:lnSpc>
                          <a:spcPct val="95000"/>
                        </a:lnSpc>
                        <a:spcBef>
                          <a:spcPts val="0"/>
                        </a:spcBef>
                        <a:spcAft>
                          <a:spcPts val="0"/>
                        </a:spcAft>
                        <a:buClrTx/>
                        <a:buSzTx/>
                        <a:buFontTx/>
                        <a:buNone/>
                        <a:tabLst/>
                        <a:defRPr/>
                      </a:pPr>
                      <a:r>
                        <a:rPr lang="en-US" sz="1800" b="1" dirty="0" smtClean="0">
                          <a:solidFill>
                            <a:schemeClr val="tx1"/>
                          </a:solidFill>
                          <a:latin typeface="+mn-lt"/>
                        </a:rPr>
                        <a:t>-</a:t>
                      </a:r>
                      <a:endParaRPr lang="th-TH" sz="1800" b="1" dirty="0" smtClean="0">
                        <a:solidFill>
                          <a:schemeClr val="tx1"/>
                        </a:solidFill>
                        <a:latin typeface="+mn-lt"/>
                      </a:endParaRPr>
                    </a:p>
                  </a:txBody>
                  <a:tcPr marL="91431" marR="91431" marT="45721" marB="45721" anchor="ctr">
                    <a:solidFill>
                      <a:srgbClr val="FF66FF"/>
                    </a:solidFill>
                  </a:tcPr>
                </a:tc>
                <a:tc>
                  <a:txBody>
                    <a:bodyPr/>
                    <a:lstStyle/>
                    <a:p>
                      <a:pPr marL="0" marR="0" indent="0" algn="ctr" defTabSz="914400" rtl="0" eaLnBrk="1" fontAlgn="auto" latinLnBrk="0" hangingPunct="1">
                        <a:lnSpc>
                          <a:spcPct val="95000"/>
                        </a:lnSpc>
                        <a:spcBef>
                          <a:spcPts val="0"/>
                        </a:spcBef>
                        <a:spcAft>
                          <a:spcPts val="0"/>
                        </a:spcAft>
                        <a:buClrTx/>
                        <a:buSzTx/>
                        <a:buFontTx/>
                        <a:buNone/>
                        <a:tabLst/>
                        <a:defRPr/>
                      </a:pPr>
                      <a:r>
                        <a:rPr lang="en-US" sz="1800" b="1" dirty="0" smtClean="0">
                          <a:solidFill>
                            <a:schemeClr val="tx1"/>
                          </a:solidFill>
                          <a:latin typeface="+mn-lt"/>
                        </a:rPr>
                        <a:t>-</a:t>
                      </a:r>
                      <a:endParaRPr lang="th-TH" sz="1800" b="1" dirty="0" smtClean="0">
                        <a:solidFill>
                          <a:schemeClr val="tx1"/>
                        </a:solidFill>
                        <a:latin typeface="+mn-lt"/>
                      </a:endParaRPr>
                    </a:p>
                  </a:txBody>
                  <a:tcPr marL="91431" marR="91431" marT="45721" marB="45721" anchor="ctr">
                    <a:solidFill>
                      <a:srgbClr val="92D050"/>
                    </a:solidFill>
                  </a:tcPr>
                </a:tc>
              </a:tr>
              <a:tr h="337901">
                <a:tc>
                  <a:txBody>
                    <a:bodyPr/>
                    <a:lstStyle/>
                    <a:p>
                      <a:pPr>
                        <a:lnSpc>
                          <a:spcPct val="95000"/>
                        </a:lnSpc>
                      </a:pPr>
                      <a:r>
                        <a:rPr lang="en-US" sz="1600" b="1" dirty="0" smtClean="0">
                          <a:solidFill>
                            <a:schemeClr val="tx1"/>
                          </a:solidFill>
                          <a:latin typeface="+mn-lt"/>
                          <a:cs typeface="Arial" pitchFamily="34" charset="0"/>
                        </a:rPr>
                        <a:t>Total Calories</a:t>
                      </a:r>
                      <a:endParaRPr lang="th-TH" sz="1600" b="1" dirty="0">
                        <a:solidFill>
                          <a:schemeClr val="tx1"/>
                        </a:solidFill>
                        <a:latin typeface="+mn-lt"/>
                      </a:endParaRPr>
                    </a:p>
                  </a:txBody>
                  <a:tcPr marL="91431" marR="91431" marT="45721" marB="45721" anchor="ctr"/>
                </a:tc>
                <a:tc>
                  <a:txBody>
                    <a:bodyPr/>
                    <a:lstStyle/>
                    <a:p>
                      <a:pPr algn="ctr">
                        <a:lnSpc>
                          <a:spcPct val="95000"/>
                        </a:lnSpc>
                      </a:pPr>
                      <a:r>
                        <a:rPr lang="en-US" sz="1800" b="1" dirty="0" smtClean="0">
                          <a:solidFill>
                            <a:schemeClr val="tx1"/>
                          </a:solidFill>
                          <a:latin typeface="+mn-lt"/>
                          <a:cs typeface="Arial" pitchFamily="34" charset="0"/>
                        </a:rPr>
                        <a:t>420 kcal</a:t>
                      </a:r>
                      <a:endParaRPr lang="th-TH" sz="1800" b="1" dirty="0">
                        <a:solidFill>
                          <a:schemeClr val="tx1"/>
                        </a:solidFill>
                        <a:latin typeface="+mn-lt"/>
                      </a:endParaRPr>
                    </a:p>
                  </a:txBody>
                  <a:tcPr marL="91431" marR="91431" marT="45721" marB="45721" anchor="ctr">
                    <a:solidFill>
                      <a:srgbClr val="EBFFFF"/>
                    </a:solidFill>
                  </a:tcPr>
                </a:tc>
                <a:tc>
                  <a:txBody>
                    <a:bodyPr/>
                    <a:lstStyle/>
                    <a:p>
                      <a:pPr algn="ctr">
                        <a:lnSpc>
                          <a:spcPct val="95000"/>
                        </a:lnSpc>
                      </a:pPr>
                      <a:r>
                        <a:rPr lang="en-US" sz="1800" b="1" dirty="0" smtClean="0">
                          <a:solidFill>
                            <a:schemeClr val="tx1"/>
                          </a:solidFill>
                          <a:latin typeface="+mn-lt"/>
                          <a:cs typeface="Arial" pitchFamily="34" charset="0"/>
                        </a:rPr>
                        <a:t>955 kcal</a:t>
                      </a:r>
                      <a:endParaRPr lang="th-TH" sz="1800" b="1" dirty="0">
                        <a:solidFill>
                          <a:schemeClr val="tx1"/>
                        </a:solidFill>
                        <a:latin typeface="+mn-lt"/>
                      </a:endParaRPr>
                    </a:p>
                  </a:txBody>
                  <a:tcPr marL="91431" marR="91431" marT="45721" marB="45721" anchor="ctr">
                    <a:solidFill>
                      <a:schemeClr val="accent6">
                        <a:lumMod val="20000"/>
                        <a:lumOff val="80000"/>
                      </a:schemeClr>
                    </a:solidFill>
                  </a:tcPr>
                </a:tc>
                <a:tc>
                  <a:txBody>
                    <a:bodyPr/>
                    <a:lstStyle/>
                    <a:p>
                      <a:pPr algn="ctr">
                        <a:lnSpc>
                          <a:spcPct val="95000"/>
                        </a:lnSpc>
                      </a:pPr>
                      <a:r>
                        <a:rPr lang="en-US" sz="1800" b="1" dirty="0" smtClean="0">
                          <a:solidFill>
                            <a:schemeClr val="tx1"/>
                          </a:solidFill>
                          <a:latin typeface="+mn-lt"/>
                          <a:cs typeface="Arial" pitchFamily="34" charset="0"/>
                        </a:rPr>
                        <a:t>1,000 kcal</a:t>
                      </a:r>
                      <a:endParaRPr lang="th-TH" sz="1800" b="1" dirty="0">
                        <a:solidFill>
                          <a:schemeClr val="tx1"/>
                        </a:solidFill>
                        <a:latin typeface="+mn-lt"/>
                      </a:endParaRPr>
                    </a:p>
                  </a:txBody>
                  <a:tcPr marL="91431" marR="91431" marT="45721" marB="45721" anchor="ctr">
                    <a:solidFill>
                      <a:srgbClr val="FFCCFF"/>
                    </a:solidFill>
                  </a:tcPr>
                </a:tc>
                <a:tc>
                  <a:txBody>
                    <a:bodyPr/>
                    <a:lstStyle/>
                    <a:p>
                      <a:pPr algn="ctr">
                        <a:lnSpc>
                          <a:spcPct val="95000"/>
                        </a:lnSpc>
                      </a:pPr>
                      <a:r>
                        <a:rPr lang="en-US" sz="1800" b="1" dirty="0" smtClean="0">
                          <a:solidFill>
                            <a:schemeClr val="tx1"/>
                          </a:solidFill>
                          <a:latin typeface="+mn-lt"/>
                        </a:rPr>
                        <a:t>1,215 kcal</a:t>
                      </a:r>
                      <a:endParaRPr lang="th-TH" sz="1800" b="1" dirty="0">
                        <a:solidFill>
                          <a:schemeClr val="tx1"/>
                        </a:solidFill>
                        <a:latin typeface="+mn-lt"/>
                      </a:endParaRPr>
                    </a:p>
                  </a:txBody>
                  <a:tcPr marL="91431" marR="91431" marT="45721" marB="45721" anchor="ctr">
                    <a:solidFill>
                      <a:srgbClr val="CCFF99"/>
                    </a:solidFill>
                  </a:tcPr>
                </a:tc>
              </a:tr>
              <a:tr h="337901">
                <a:tc>
                  <a:txBody>
                    <a:bodyPr/>
                    <a:lstStyle/>
                    <a:p>
                      <a:pPr>
                        <a:lnSpc>
                          <a:spcPct val="95000"/>
                        </a:lnSpc>
                      </a:pPr>
                      <a:r>
                        <a:rPr lang="en-US" sz="1600" b="1" dirty="0" smtClean="0">
                          <a:solidFill>
                            <a:schemeClr val="tx1"/>
                          </a:solidFill>
                          <a:latin typeface="+mn-lt"/>
                          <a:cs typeface="Arial" pitchFamily="34" charset="0"/>
                        </a:rPr>
                        <a:t>NPC/N</a:t>
                      </a:r>
                      <a:endParaRPr lang="th-TH" sz="1600" b="1" dirty="0">
                        <a:solidFill>
                          <a:schemeClr val="tx1"/>
                        </a:solidFill>
                        <a:latin typeface="+mn-lt"/>
                      </a:endParaRPr>
                    </a:p>
                  </a:txBody>
                  <a:tcPr marL="91431" marR="91431" marT="45721" marB="45721" anchor="ctr"/>
                </a:tc>
                <a:tc>
                  <a:txBody>
                    <a:bodyPr/>
                    <a:lstStyle/>
                    <a:p>
                      <a:pPr algn="ctr">
                        <a:lnSpc>
                          <a:spcPct val="95000"/>
                        </a:lnSpc>
                      </a:pPr>
                      <a:r>
                        <a:rPr lang="en-US" sz="1800" b="1" dirty="0" smtClean="0">
                          <a:solidFill>
                            <a:schemeClr val="tx1"/>
                          </a:solidFill>
                          <a:latin typeface="+mn-lt"/>
                          <a:cs typeface="Arial" pitchFamily="34" charset="0"/>
                        </a:rPr>
                        <a:t>64</a:t>
                      </a:r>
                      <a:endParaRPr lang="th-TH" sz="1800" b="1" dirty="0">
                        <a:solidFill>
                          <a:schemeClr val="tx1"/>
                        </a:solidFill>
                        <a:latin typeface="+mn-lt"/>
                      </a:endParaRPr>
                    </a:p>
                  </a:txBody>
                  <a:tcPr marL="91431" marR="91431" marT="45721" marB="45721" anchor="ctr">
                    <a:solidFill>
                      <a:schemeClr val="accent1">
                        <a:lumMod val="40000"/>
                        <a:lumOff val="60000"/>
                      </a:schemeClr>
                    </a:solidFill>
                  </a:tcPr>
                </a:tc>
                <a:tc>
                  <a:txBody>
                    <a:bodyPr/>
                    <a:lstStyle/>
                    <a:p>
                      <a:pPr algn="ctr">
                        <a:lnSpc>
                          <a:spcPct val="95000"/>
                        </a:lnSpc>
                      </a:pPr>
                      <a:r>
                        <a:rPr lang="en-US" sz="1800" b="1" dirty="0" smtClean="0">
                          <a:solidFill>
                            <a:schemeClr val="tx1"/>
                          </a:solidFill>
                          <a:latin typeface="+mn-lt"/>
                          <a:cs typeface="Arial" pitchFamily="34" charset="0"/>
                        </a:rPr>
                        <a:t>139</a:t>
                      </a:r>
                      <a:endParaRPr lang="th-TH" sz="1800" b="1" dirty="0">
                        <a:solidFill>
                          <a:schemeClr val="tx1"/>
                        </a:solidFill>
                        <a:latin typeface="+mn-lt"/>
                      </a:endParaRPr>
                    </a:p>
                  </a:txBody>
                  <a:tcPr marL="91431" marR="91431" marT="45721" marB="45721" anchor="ctr">
                    <a:solidFill>
                      <a:schemeClr val="accent6">
                        <a:lumMod val="60000"/>
                        <a:lumOff val="40000"/>
                      </a:schemeClr>
                    </a:solidFill>
                  </a:tcPr>
                </a:tc>
                <a:tc>
                  <a:txBody>
                    <a:bodyPr/>
                    <a:lstStyle/>
                    <a:p>
                      <a:pPr algn="ctr">
                        <a:lnSpc>
                          <a:spcPct val="95000"/>
                        </a:lnSpc>
                      </a:pPr>
                      <a:r>
                        <a:rPr lang="en-US" sz="1800" b="1" dirty="0" smtClean="0">
                          <a:solidFill>
                            <a:schemeClr val="tx1"/>
                          </a:solidFill>
                          <a:latin typeface="+mn-lt"/>
                          <a:cs typeface="Arial" pitchFamily="34" charset="0"/>
                        </a:rPr>
                        <a:t>155</a:t>
                      </a:r>
                      <a:endParaRPr lang="th-TH" sz="1800" b="1" dirty="0">
                        <a:solidFill>
                          <a:schemeClr val="tx1"/>
                        </a:solidFill>
                        <a:latin typeface="+mn-lt"/>
                      </a:endParaRPr>
                    </a:p>
                  </a:txBody>
                  <a:tcPr marL="91431" marR="91431" marT="45721" marB="45721" anchor="ctr">
                    <a:solidFill>
                      <a:srgbClr val="F77BE8"/>
                    </a:solidFill>
                  </a:tcPr>
                </a:tc>
                <a:tc>
                  <a:txBody>
                    <a:bodyPr/>
                    <a:lstStyle/>
                    <a:p>
                      <a:pPr algn="ctr">
                        <a:lnSpc>
                          <a:spcPct val="95000"/>
                        </a:lnSpc>
                      </a:pPr>
                      <a:r>
                        <a:rPr lang="en-US" sz="1800" b="1" dirty="0" smtClean="0">
                          <a:solidFill>
                            <a:schemeClr val="tx1"/>
                          </a:solidFill>
                          <a:latin typeface="+mn-lt"/>
                        </a:rPr>
                        <a:t>144</a:t>
                      </a:r>
                      <a:endParaRPr lang="th-TH" sz="1800" b="1" dirty="0">
                        <a:solidFill>
                          <a:schemeClr val="tx1"/>
                        </a:solidFill>
                        <a:latin typeface="+mn-lt"/>
                      </a:endParaRPr>
                    </a:p>
                  </a:txBody>
                  <a:tcPr marL="91431" marR="91431" marT="45721" marB="45721" anchor="ctr">
                    <a:solidFill>
                      <a:srgbClr val="92D050"/>
                    </a:solidFill>
                  </a:tcPr>
                </a:tc>
              </a:tr>
              <a:tr h="337901">
                <a:tc>
                  <a:txBody>
                    <a:bodyPr/>
                    <a:lstStyle/>
                    <a:p>
                      <a:pPr>
                        <a:lnSpc>
                          <a:spcPct val="95000"/>
                        </a:lnSpc>
                      </a:pPr>
                      <a:r>
                        <a:rPr lang="en-US" sz="1600" b="1" dirty="0" smtClean="0">
                          <a:solidFill>
                            <a:schemeClr val="tx1"/>
                          </a:solidFill>
                          <a:latin typeface="+mn-lt"/>
                          <a:cs typeface="Arial" pitchFamily="34" charset="0"/>
                        </a:rPr>
                        <a:t>Na</a:t>
                      </a:r>
                      <a:r>
                        <a:rPr lang="en-US" sz="1600" b="1" baseline="30000" dirty="0" smtClean="0">
                          <a:solidFill>
                            <a:schemeClr val="tx1"/>
                          </a:solidFill>
                          <a:latin typeface="+mn-lt"/>
                          <a:cs typeface="Arial" pitchFamily="34" charset="0"/>
                        </a:rPr>
                        <a:t>+</a:t>
                      </a:r>
                      <a:endParaRPr lang="th-TH" sz="1600" b="1" baseline="30000" dirty="0">
                        <a:solidFill>
                          <a:schemeClr val="tx1"/>
                        </a:solidFill>
                        <a:latin typeface="+mn-lt"/>
                      </a:endParaRPr>
                    </a:p>
                  </a:txBody>
                  <a:tcPr marL="91431" marR="91431" marT="45721" marB="45721" anchor="ctr"/>
                </a:tc>
                <a:tc>
                  <a:txBody>
                    <a:bodyPr/>
                    <a:lstStyle/>
                    <a:p>
                      <a:pPr algn="ctr">
                        <a:lnSpc>
                          <a:spcPct val="95000"/>
                        </a:lnSpc>
                      </a:pPr>
                      <a:r>
                        <a:rPr lang="en-US" sz="1800" b="1" dirty="0" smtClean="0">
                          <a:solidFill>
                            <a:schemeClr val="tx1"/>
                          </a:solidFill>
                          <a:latin typeface="+mn-lt"/>
                          <a:cs typeface="Arial" pitchFamily="34" charset="0"/>
                        </a:rPr>
                        <a:t>35 mEq</a:t>
                      </a:r>
                      <a:endParaRPr lang="th-TH" sz="1800" b="1" dirty="0">
                        <a:solidFill>
                          <a:schemeClr val="tx1"/>
                        </a:solidFill>
                        <a:latin typeface="+mn-lt"/>
                      </a:endParaRPr>
                    </a:p>
                  </a:txBody>
                  <a:tcPr marL="91431" marR="91431" marT="45721" marB="45721" anchor="ctr">
                    <a:solidFill>
                      <a:srgbClr val="EBFFFF"/>
                    </a:solidFill>
                  </a:tcPr>
                </a:tc>
                <a:tc>
                  <a:txBody>
                    <a:bodyPr/>
                    <a:lstStyle/>
                    <a:p>
                      <a:pPr algn="ctr">
                        <a:lnSpc>
                          <a:spcPct val="95000"/>
                        </a:lnSpc>
                      </a:pPr>
                      <a:r>
                        <a:rPr lang="en-US" sz="1800" b="1" dirty="0" smtClean="0">
                          <a:solidFill>
                            <a:schemeClr val="tx1"/>
                          </a:solidFill>
                          <a:latin typeface="+mn-lt"/>
                          <a:cs typeface="Arial" pitchFamily="34" charset="0"/>
                        </a:rPr>
                        <a:t>50 mEq</a:t>
                      </a:r>
                      <a:endParaRPr lang="th-TH" sz="1800" b="1" dirty="0">
                        <a:solidFill>
                          <a:schemeClr val="tx1"/>
                        </a:solidFill>
                        <a:latin typeface="+mn-lt"/>
                      </a:endParaRPr>
                    </a:p>
                  </a:txBody>
                  <a:tcPr marL="91431" marR="91431" marT="45721" marB="45721" anchor="ctr">
                    <a:solidFill>
                      <a:schemeClr val="accent6">
                        <a:lumMod val="20000"/>
                        <a:lumOff val="80000"/>
                      </a:schemeClr>
                    </a:solidFill>
                  </a:tcPr>
                </a:tc>
                <a:tc>
                  <a:txBody>
                    <a:bodyPr/>
                    <a:lstStyle/>
                    <a:p>
                      <a:pPr algn="ctr">
                        <a:lnSpc>
                          <a:spcPct val="95000"/>
                        </a:lnSpc>
                      </a:pPr>
                      <a:r>
                        <a:rPr lang="en-US" sz="1800" b="1" dirty="0" smtClean="0">
                          <a:solidFill>
                            <a:schemeClr val="tx1"/>
                          </a:solidFill>
                          <a:latin typeface="+mn-lt"/>
                          <a:cs typeface="Arial" pitchFamily="34" charset="0"/>
                        </a:rPr>
                        <a:t>36 mEq</a:t>
                      </a:r>
                      <a:endParaRPr lang="th-TH" sz="1800" b="1" dirty="0">
                        <a:solidFill>
                          <a:schemeClr val="tx1"/>
                        </a:solidFill>
                        <a:latin typeface="+mn-lt"/>
                      </a:endParaRPr>
                    </a:p>
                  </a:txBody>
                  <a:tcPr marL="91431" marR="91431" marT="45721" marB="45721" anchor="ctr">
                    <a:solidFill>
                      <a:srgbClr val="FFCCFF"/>
                    </a:solidFill>
                  </a:tcPr>
                </a:tc>
                <a:tc>
                  <a:txBody>
                    <a:bodyPr/>
                    <a:lstStyle/>
                    <a:p>
                      <a:pPr algn="ctr">
                        <a:lnSpc>
                          <a:spcPct val="95000"/>
                        </a:lnSpc>
                      </a:pPr>
                      <a:r>
                        <a:rPr lang="en-US" sz="1800" b="1" dirty="0" smtClean="0">
                          <a:solidFill>
                            <a:schemeClr val="tx1"/>
                          </a:solidFill>
                          <a:latin typeface="+mn-lt"/>
                        </a:rPr>
                        <a:t>42 </a:t>
                      </a:r>
                      <a:r>
                        <a:rPr lang="en-US" sz="1800" b="1" dirty="0" err="1" smtClean="0">
                          <a:solidFill>
                            <a:schemeClr val="tx1"/>
                          </a:solidFill>
                          <a:latin typeface="+mn-lt"/>
                        </a:rPr>
                        <a:t>mEq</a:t>
                      </a:r>
                      <a:endParaRPr lang="th-TH" sz="1800" b="1" dirty="0">
                        <a:solidFill>
                          <a:schemeClr val="tx1"/>
                        </a:solidFill>
                        <a:latin typeface="+mn-lt"/>
                      </a:endParaRPr>
                    </a:p>
                  </a:txBody>
                  <a:tcPr marL="91431" marR="91431" marT="45721" marB="45721" anchor="ctr">
                    <a:solidFill>
                      <a:srgbClr val="CCFF99"/>
                    </a:solidFill>
                  </a:tcPr>
                </a:tc>
              </a:tr>
              <a:tr h="337901">
                <a:tc>
                  <a:txBody>
                    <a:bodyPr/>
                    <a:lstStyle/>
                    <a:p>
                      <a:pPr>
                        <a:lnSpc>
                          <a:spcPct val="95000"/>
                        </a:lnSpc>
                      </a:pPr>
                      <a:r>
                        <a:rPr lang="en-US" sz="1600" b="1" dirty="0" smtClean="0">
                          <a:solidFill>
                            <a:schemeClr val="tx1"/>
                          </a:solidFill>
                          <a:latin typeface="+mn-lt"/>
                          <a:cs typeface="Arial" pitchFamily="34" charset="0"/>
                        </a:rPr>
                        <a:t>K</a:t>
                      </a:r>
                      <a:r>
                        <a:rPr lang="en-US" sz="1600" b="1" baseline="30000" dirty="0" smtClean="0">
                          <a:solidFill>
                            <a:schemeClr val="tx1"/>
                          </a:solidFill>
                          <a:latin typeface="+mn-lt"/>
                          <a:cs typeface="Arial" pitchFamily="34" charset="0"/>
                        </a:rPr>
                        <a:t>+</a:t>
                      </a:r>
                      <a:endParaRPr lang="th-TH" sz="1600" b="1" baseline="30000" dirty="0">
                        <a:solidFill>
                          <a:schemeClr val="tx1"/>
                        </a:solidFill>
                        <a:latin typeface="+mn-lt"/>
                      </a:endParaRPr>
                    </a:p>
                  </a:txBody>
                  <a:tcPr marL="91431" marR="91431" marT="45721" marB="45721" anchor="ctr"/>
                </a:tc>
                <a:tc>
                  <a:txBody>
                    <a:bodyPr/>
                    <a:lstStyle/>
                    <a:p>
                      <a:pPr algn="ctr">
                        <a:lnSpc>
                          <a:spcPct val="95000"/>
                        </a:lnSpc>
                      </a:pPr>
                      <a:r>
                        <a:rPr lang="en-US" sz="1800" b="1" dirty="0" smtClean="0">
                          <a:solidFill>
                            <a:schemeClr val="tx1"/>
                          </a:solidFill>
                          <a:latin typeface="+mn-lt"/>
                          <a:cs typeface="Arial" pitchFamily="34" charset="0"/>
                        </a:rPr>
                        <a:t>20 mEq</a:t>
                      </a:r>
                      <a:endParaRPr lang="th-TH" sz="1800" b="1" dirty="0">
                        <a:solidFill>
                          <a:schemeClr val="tx1"/>
                        </a:solidFill>
                        <a:latin typeface="+mn-lt"/>
                      </a:endParaRPr>
                    </a:p>
                  </a:txBody>
                  <a:tcPr marL="91431" marR="91431" marT="45721" marB="45721" anchor="ctr">
                    <a:solidFill>
                      <a:schemeClr val="accent1">
                        <a:lumMod val="40000"/>
                        <a:lumOff val="60000"/>
                      </a:schemeClr>
                    </a:solidFill>
                  </a:tcPr>
                </a:tc>
                <a:tc>
                  <a:txBody>
                    <a:bodyPr/>
                    <a:lstStyle/>
                    <a:p>
                      <a:pPr algn="ctr">
                        <a:lnSpc>
                          <a:spcPct val="95000"/>
                        </a:lnSpc>
                      </a:pPr>
                      <a:r>
                        <a:rPr lang="en-US" sz="1800" b="1" dirty="0" smtClean="0">
                          <a:solidFill>
                            <a:schemeClr val="tx1"/>
                          </a:solidFill>
                          <a:latin typeface="+mn-lt"/>
                          <a:cs typeface="Arial" pitchFamily="34" charset="0"/>
                        </a:rPr>
                        <a:t>30 mEq</a:t>
                      </a:r>
                      <a:endParaRPr lang="th-TH" sz="1800" b="1" dirty="0">
                        <a:solidFill>
                          <a:schemeClr val="tx1"/>
                        </a:solidFill>
                        <a:latin typeface="+mn-lt"/>
                      </a:endParaRPr>
                    </a:p>
                  </a:txBody>
                  <a:tcPr marL="91431" marR="91431" marT="45721" marB="45721" anchor="ctr">
                    <a:solidFill>
                      <a:schemeClr val="accent6">
                        <a:lumMod val="60000"/>
                        <a:lumOff val="40000"/>
                      </a:schemeClr>
                    </a:solidFill>
                  </a:tcPr>
                </a:tc>
                <a:tc>
                  <a:txBody>
                    <a:bodyPr/>
                    <a:lstStyle/>
                    <a:p>
                      <a:pPr algn="ctr">
                        <a:lnSpc>
                          <a:spcPct val="95000"/>
                        </a:lnSpc>
                      </a:pPr>
                      <a:r>
                        <a:rPr lang="en-US" sz="1800" b="1" dirty="0" smtClean="0">
                          <a:solidFill>
                            <a:schemeClr val="tx1"/>
                          </a:solidFill>
                          <a:latin typeface="+mn-lt"/>
                          <a:cs typeface="Arial" pitchFamily="34" charset="0"/>
                        </a:rPr>
                        <a:t>28 mEq</a:t>
                      </a:r>
                      <a:endParaRPr lang="th-TH" sz="1800" b="1" dirty="0">
                        <a:solidFill>
                          <a:schemeClr val="tx1"/>
                        </a:solidFill>
                        <a:latin typeface="+mn-lt"/>
                      </a:endParaRPr>
                    </a:p>
                  </a:txBody>
                  <a:tcPr marL="91431" marR="91431" marT="45721" marB="45721" anchor="ctr">
                    <a:solidFill>
                      <a:srgbClr val="F77BE8"/>
                    </a:solidFill>
                  </a:tcPr>
                </a:tc>
                <a:tc>
                  <a:txBody>
                    <a:bodyPr/>
                    <a:lstStyle/>
                    <a:p>
                      <a:pPr algn="ctr">
                        <a:lnSpc>
                          <a:spcPct val="95000"/>
                        </a:lnSpc>
                      </a:pPr>
                      <a:r>
                        <a:rPr lang="en-US" sz="1800" b="1" dirty="0" smtClean="0">
                          <a:solidFill>
                            <a:schemeClr val="tx1"/>
                          </a:solidFill>
                          <a:latin typeface="+mn-lt"/>
                        </a:rPr>
                        <a:t>32 </a:t>
                      </a:r>
                      <a:r>
                        <a:rPr lang="en-US" sz="1800" b="1" dirty="0" err="1" smtClean="0">
                          <a:solidFill>
                            <a:schemeClr val="tx1"/>
                          </a:solidFill>
                          <a:latin typeface="+mn-lt"/>
                        </a:rPr>
                        <a:t>mEq</a:t>
                      </a:r>
                      <a:endParaRPr lang="th-TH" sz="1800" b="1" dirty="0">
                        <a:solidFill>
                          <a:schemeClr val="tx1"/>
                        </a:solidFill>
                        <a:latin typeface="+mn-lt"/>
                      </a:endParaRPr>
                    </a:p>
                  </a:txBody>
                  <a:tcPr marL="91431" marR="91431" marT="45721" marB="45721" anchor="ctr">
                    <a:solidFill>
                      <a:srgbClr val="92D050"/>
                    </a:solidFill>
                  </a:tcPr>
                </a:tc>
              </a:tr>
              <a:tr h="337901">
                <a:tc>
                  <a:txBody>
                    <a:bodyPr/>
                    <a:lstStyle/>
                    <a:p>
                      <a:pPr>
                        <a:lnSpc>
                          <a:spcPct val="95000"/>
                        </a:lnSpc>
                      </a:pPr>
                      <a:r>
                        <a:rPr lang="en-US" sz="1600" b="1" dirty="0" smtClean="0">
                          <a:solidFill>
                            <a:schemeClr val="tx1"/>
                          </a:solidFill>
                          <a:latin typeface="+mn-lt"/>
                          <a:cs typeface="Arial" pitchFamily="34" charset="0"/>
                        </a:rPr>
                        <a:t>Mg</a:t>
                      </a:r>
                      <a:r>
                        <a:rPr lang="en-US" sz="1600" b="1" baseline="30000" dirty="0" smtClean="0">
                          <a:solidFill>
                            <a:schemeClr val="tx1"/>
                          </a:solidFill>
                          <a:latin typeface="+mn-lt"/>
                          <a:cs typeface="Arial" pitchFamily="34" charset="0"/>
                        </a:rPr>
                        <a:t>2+</a:t>
                      </a:r>
                      <a:endParaRPr lang="th-TH" sz="1600" b="1" baseline="30000" dirty="0">
                        <a:solidFill>
                          <a:schemeClr val="tx1"/>
                        </a:solidFill>
                        <a:latin typeface="+mn-lt"/>
                      </a:endParaRPr>
                    </a:p>
                  </a:txBody>
                  <a:tcPr marL="91431" marR="91431" marT="45721" marB="45721" anchor="ctr"/>
                </a:tc>
                <a:tc>
                  <a:txBody>
                    <a:bodyPr/>
                    <a:lstStyle/>
                    <a:p>
                      <a:pPr algn="ctr">
                        <a:lnSpc>
                          <a:spcPct val="95000"/>
                        </a:lnSpc>
                      </a:pPr>
                      <a:r>
                        <a:rPr lang="en-US" sz="1800" b="1" dirty="0" smtClean="0">
                          <a:solidFill>
                            <a:schemeClr val="tx1"/>
                          </a:solidFill>
                          <a:latin typeface="+mn-lt"/>
                          <a:cs typeface="Arial" pitchFamily="34" charset="0"/>
                        </a:rPr>
                        <a:t>5 mEq</a:t>
                      </a:r>
                      <a:endParaRPr lang="th-TH" sz="1800" b="1" dirty="0">
                        <a:solidFill>
                          <a:schemeClr val="tx1"/>
                        </a:solidFill>
                        <a:latin typeface="+mn-lt"/>
                      </a:endParaRPr>
                    </a:p>
                  </a:txBody>
                  <a:tcPr marL="91431" marR="91431" marT="45721" marB="45721" anchor="ctr">
                    <a:solidFill>
                      <a:srgbClr val="EBFFFF"/>
                    </a:solidFill>
                  </a:tcPr>
                </a:tc>
                <a:tc>
                  <a:txBody>
                    <a:bodyPr/>
                    <a:lstStyle/>
                    <a:p>
                      <a:pPr algn="ctr">
                        <a:lnSpc>
                          <a:spcPct val="95000"/>
                        </a:lnSpc>
                      </a:pPr>
                      <a:r>
                        <a:rPr lang="en-US" sz="1800" b="1" dirty="0" smtClean="0">
                          <a:solidFill>
                            <a:schemeClr val="tx1"/>
                          </a:solidFill>
                          <a:latin typeface="+mn-lt"/>
                          <a:cs typeface="Arial" pitchFamily="34" charset="0"/>
                        </a:rPr>
                        <a:t>6 mEq</a:t>
                      </a:r>
                      <a:endParaRPr lang="th-TH" sz="1800" b="1" dirty="0">
                        <a:solidFill>
                          <a:schemeClr val="tx1"/>
                        </a:solidFill>
                        <a:latin typeface="+mn-lt"/>
                      </a:endParaRPr>
                    </a:p>
                  </a:txBody>
                  <a:tcPr marL="91431" marR="91431" marT="45721" marB="45721" anchor="ctr">
                    <a:solidFill>
                      <a:schemeClr val="accent6">
                        <a:lumMod val="20000"/>
                        <a:lumOff val="80000"/>
                      </a:schemeClr>
                    </a:solidFill>
                  </a:tcPr>
                </a:tc>
                <a:tc>
                  <a:txBody>
                    <a:bodyPr/>
                    <a:lstStyle/>
                    <a:p>
                      <a:pPr algn="ctr">
                        <a:lnSpc>
                          <a:spcPct val="95000"/>
                        </a:lnSpc>
                      </a:pPr>
                      <a:r>
                        <a:rPr lang="en-US" sz="1800" b="1" dirty="0" smtClean="0">
                          <a:solidFill>
                            <a:schemeClr val="tx1"/>
                          </a:solidFill>
                          <a:latin typeface="+mn-lt"/>
                          <a:cs typeface="Arial" pitchFamily="34" charset="0"/>
                        </a:rPr>
                        <a:t>9.2 mEq</a:t>
                      </a:r>
                      <a:endParaRPr lang="th-TH" sz="1800" b="1" dirty="0">
                        <a:solidFill>
                          <a:schemeClr val="tx1"/>
                        </a:solidFill>
                        <a:latin typeface="+mn-lt"/>
                      </a:endParaRPr>
                    </a:p>
                  </a:txBody>
                  <a:tcPr marL="91431" marR="91431" marT="45721" marB="45721" anchor="ctr">
                    <a:solidFill>
                      <a:srgbClr val="FFCCFF"/>
                    </a:solidFill>
                  </a:tcPr>
                </a:tc>
                <a:tc>
                  <a:txBody>
                    <a:bodyPr/>
                    <a:lstStyle/>
                    <a:p>
                      <a:pPr algn="ctr">
                        <a:lnSpc>
                          <a:spcPct val="95000"/>
                        </a:lnSpc>
                      </a:pPr>
                      <a:r>
                        <a:rPr lang="en-US" sz="1800" b="1" dirty="0" smtClean="0">
                          <a:solidFill>
                            <a:schemeClr val="tx1"/>
                          </a:solidFill>
                          <a:latin typeface="+mn-lt"/>
                        </a:rPr>
                        <a:t>4.4 </a:t>
                      </a:r>
                      <a:r>
                        <a:rPr lang="en-US" sz="1800" b="1" dirty="0" err="1" smtClean="0">
                          <a:solidFill>
                            <a:schemeClr val="tx1"/>
                          </a:solidFill>
                          <a:latin typeface="+mn-lt"/>
                        </a:rPr>
                        <a:t>mEq</a:t>
                      </a:r>
                      <a:endParaRPr lang="th-TH" sz="1800" b="1" dirty="0">
                        <a:solidFill>
                          <a:schemeClr val="tx1"/>
                        </a:solidFill>
                        <a:latin typeface="+mn-lt"/>
                      </a:endParaRPr>
                    </a:p>
                  </a:txBody>
                  <a:tcPr marL="91431" marR="91431" marT="45721" marB="45721" anchor="ctr">
                    <a:solidFill>
                      <a:srgbClr val="CCFF99"/>
                    </a:solidFill>
                  </a:tcPr>
                </a:tc>
              </a:tr>
              <a:tr h="337901">
                <a:tc>
                  <a:txBody>
                    <a:bodyPr/>
                    <a:lstStyle/>
                    <a:p>
                      <a:pPr>
                        <a:lnSpc>
                          <a:spcPct val="95000"/>
                        </a:lnSpc>
                      </a:pPr>
                      <a:r>
                        <a:rPr lang="en-US" sz="1600" b="1" dirty="0" smtClean="0">
                          <a:solidFill>
                            <a:schemeClr val="tx1"/>
                          </a:solidFill>
                          <a:latin typeface="+mn-lt"/>
                          <a:cs typeface="Arial" pitchFamily="34" charset="0"/>
                        </a:rPr>
                        <a:t>Ca</a:t>
                      </a:r>
                      <a:r>
                        <a:rPr lang="en-US" sz="1600" b="1" baseline="30000" dirty="0" smtClean="0">
                          <a:solidFill>
                            <a:schemeClr val="tx1"/>
                          </a:solidFill>
                          <a:latin typeface="+mn-lt"/>
                          <a:cs typeface="Arial" pitchFamily="34" charset="0"/>
                        </a:rPr>
                        <a:t>2+</a:t>
                      </a:r>
                      <a:endParaRPr lang="th-TH" sz="1600" b="1" baseline="30000" dirty="0">
                        <a:solidFill>
                          <a:schemeClr val="tx1"/>
                        </a:solidFill>
                        <a:latin typeface="+mn-lt"/>
                      </a:endParaRPr>
                    </a:p>
                  </a:txBody>
                  <a:tcPr marL="91431" marR="91431" marT="45721" marB="45721" anchor="ctr"/>
                </a:tc>
                <a:tc>
                  <a:txBody>
                    <a:bodyPr/>
                    <a:lstStyle/>
                    <a:p>
                      <a:pPr algn="ctr">
                        <a:lnSpc>
                          <a:spcPct val="95000"/>
                        </a:lnSpc>
                      </a:pPr>
                      <a:r>
                        <a:rPr lang="en-US" sz="1800" b="1" dirty="0" smtClean="0">
                          <a:solidFill>
                            <a:schemeClr val="tx1"/>
                          </a:solidFill>
                          <a:latin typeface="+mn-lt"/>
                          <a:cs typeface="Arial" pitchFamily="34" charset="0"/>
                        </a:rPr>
                        <a:t>5 mEq</a:t>
                      </a:r>
                      <a:endParaRPr lang="th-TH" sz="1800" b="1" dirty="0">
                        <a:solidFill>
                          <a:schemeClr val="tx1"/>
                        </a:solidFill>
                        <a:latin typeface="+mn-lt"/>
                      </a:endParaRPr>
                    </a:p>
                  </a:txBody>
                  <a:tcPr marL="91431" marR="91431" marT="45721" marB="45721" anchor="ctr">
                    <a:solidFill>
                      <a:schemeClr val="accent1">
                        <a:lumMod val="40000"/>
                        <a:lumOff val="60000"/>
                      </a:schemeClr>
                    </a:solidFill>
                  </a:tcPr>
                </a:tc>
                <a:tc>
                  <a:txBody>
                    <a:bodyPr/>
                    <a:lstStyle/>
                    <a:p>
                      <a:pPr algn="ctr">
                        <a:lnSpc>
                          <a:spcPct val="95000"/>
                        </a:lnSpc>
                      </a:pPr>
                      <a:r>
                        <a:rPr lang="en-US" sz="1800" b="1" dirty="0" smtClean="0">
                          <a:solidFill>
                            <a:schemeClr val="tx1"/>
                          </a:solidFill>
                          <a:latin typeface="+mn-lt"/>
                          <a:cs typeface="Arial" pitchFamily="34" charset="0"/>
                        </a:rPr>
                        <a:t>6 mEq</a:t>
                      </a:r>
                      <a:endParaRPr lang="th-TH" sz="1800" b="1" dirty="0">
                        <a:solidFill>
                          <a:schemeClr val="tx1"/>
                        </a:solidFill>
                        <a:latin typeface="+mn-lt"/>
                      </a:endParaRPr>
                    </a:p>
                  </a:txBody>
                  <a:tcPr marL="91431" marR="91431" marT="45721" marB="45721" anchor="ctr">
                    <a:solidFill>
                      <a:schemeClr val="accent6">
                        <a:lumMod val="60000"/>
                        <a:lumOff val="40000"/>
                      </a:schemeClr>
                    </a:solidFill>
                  </a:tcPr>
                </a:tc>
                <a:tc>
                  <a:txBody>
                    <a:bodyPr/>
                    <a:lstStyle/>
                    <a:p>
                      <a:pPr algn="ctr">
                        <a:lnSpc>
                          <a:spcPct val="95000"/>
                        </a:lnSpc>
                      </a:pPr>
                      <a:r>
                        <a:rPr lang="en-US" sz="1800" b="1" dirty="0" smtClean="0">
                          <a:solidFill>
                            <a:schemeClr val="tx1"/>
                          </a:solidFill>
                          <a:latin typeface="+mn-lt"/>
                          <a:cs typeface="Arial" pitchFamily="34" charset="0"/>
                        </a:rPr>
                        <a:t>4.6 mEq</a:t>
                      </a:r>
                      <a:endParaRPr lang="th-TH" sz="1800" b="1" dirty="0">
                        <a:solidFill>
                          <a:schemeClr val="tx1"/>
                        </a:solidFill>
                        <a:latin typeface="+mn-lt"/>
                      </a:endParaRPr>
                    </a:p>
                  </a:txBody>
                  <a:tcPr marL="91431" marR="91431" marT="45721" marB="45721" anchor="ctr">
                    <a:solidFill>
                      <a:srgbClr val="F77BE8"/>
                    </a:solidFill>
                  </a:tcPr>
                </a:tc>
                <a:tc>
                  <a:txBody>
                    <a:bodyPr/>
                    <a:lstStyle/>
                    <a:p>
                      <a:pPr algn="ctr">
                        <a:lnSpc>
                          <a:spcPct val="95000"/>
                        </a:lnSpc>
                      </a:pPr>
                      <a:r>
                        <a:rPr lang="en-US" sz="1800" b="1" dirty="0" smtClean="0">
                          <a:solidFill>
                            <a:schemeClr val="tx1"/>
                          </a:solidFill>
                          <a:latin typeface="+mn-lt"/>
                        </a:rPr>
                        <a:t>4 </a:t>
                      </a:r>
                      <a:r>
                        <a:rPr lang="en-US" sz="1800" b="1" dirty="0" err="1" smtClean="0">
                          <a:solidFill>
                            <a:schemeClr val="tx1"/>
                          </a:solidFill>
                          <a:latin typeface="+mn-lt"/>
                        </a:rPr>
                        <a:t>mEq</a:t>
                      </a:r>
                      <a:endParaRPr lang="th-TH" sz="1800" b="1" dirty="0">
                        <a:solidFill>
                          <a:schemeClr val="tx1"/>
                        </a:solidFill>
                        <a:latin typeface="+mn-lt"/>
                      </a:endParaRPr>
                    </a:p>
                  </a:txBody>
                  <a:tcPr marL="91431" marR="91431" marT="45721" marB="45721" anchor="ctr">
                    <a:solidFill>
                      <a:srgbClr val="92D050"/>
                    </a:solidFill>
                  </a:tcPr>
                </a:tc>
              </a:tr>
              <a:tr h="337901">
                <a:tc>
                  <a:txBody>
                    <a:bodyPr/>
                    <a:lstStyle/>
                    <a:p>
                      <a:pPr>
                        <a:lnSpc>
                          <a:spcPct val="95000"/>
                        </a:lnSpc>
                      </a:pPr>
                      <a:r>
                        <a:rPr lang="en-US" sz="1600" b="1" dirty="0" err="1" smtClean="0">
                          <a:solidFill>
                            <a:schemeClr val="tx1"/>
                          </a:solidFill>
                          <a:latin typeface="+mn-lt"/>
                          <a:cs typeface="Arial" pitchFamily="34" charset="0"/>
                        </a:rPr>
                        <a:t>Cl</a:t>
                      </a:r>
                      <a:r>
                        <a:rPr lang="en-US" sz="1600" b="1" baseline="30000" dirty="0" smtClean="0">
                          <a:solidFill>
                            <a:schemeClr val="tx1"/>
                          </a:solidFill>
                          <a:latin typeface="+mn-lt"/>
                          <a:cs typeface="Arial" pitchFamily="34" charset="0"/>
                        </a:rPr>
                        <a:t>-</a:t>
                      </a:r>
                      <a:endParaRPr lang="th-TH" sz="1600" b="1" baseline="30000" dirty="0">
                        <a:solidFill>
                          <a:schemeClr val="tx1"/>
                        </a:solidFill>
                        <a:latin typeface="+mn-lt"/>
                      </a:endParaRPr>
                    </a:p>
                  </a:txBody>
                  <a:tcPr marL="91431" marR="91431" marT="45721" marB="45721" anchor="ctr"/>
                </a:tc>
                <a:tc>
                  <a:txBody>
                    <a:bodyPr/>
                    <a:lstStyle/>
                    <a:p>
                      <a:pPr algn="ctr">
                        <a:lnSpc>
                          <a:spcPct val="95000"/>
                        </a:lnSpc>
                      </a:pPr>
                      <a:r>
                        <a:rPr lang="en-US" sz="1800" b="1" dirty="0" smtClean="0">
                          <a:solidFill>
                            <a:schemeClr val="tx1"/>
                          </a:solidFill>
                          <a:latin typeface="+mn-lt"/>
                          <a:cs typeface="Arial" pitchFamily="34" charset="0"/>
                        </a:rPr>
                        <a:t>35 mEq</a:t>
                      </a:r>
                      <a:endParaRPr lang="th-TH" sz="1800" b="1" dirty="0">
                        <a:solidFill>
                          <a:schemeClr val="tx1"/>
                        </a:solidFill>
                        <a:latin typeface="+mn-lt"/>
                      </a:endParaRPr>
                    </a:p>
                  </a:txBody>
                  <a:tcPr marL="91431" marR="91431" marT="45721" marB="45721" anchor="ctr">
                    <a:solidFill>
                      <a:srgbClr val="EBFFFF"/>
                    </a:solidFill>
                  </a:tcPr>
                </a:tc>
                <a:tc>
                  <a:txBody>
                    <a:bodyPr/>
                    <a:lstStyle/>
                    <a:p>
                      <a:pPr algn="ctr">
                        <a:lnSpc>
                          <a:spcPct val="95000"/>
                        </a:lnSpc>
                      </a:pPr>
                      <a:r>
                        <a:rPr lang="en-US" sz="1800" b="1" dirty="0" smtClean="0">
                          <a:solidFill>
                            <a:schemeClr val="tx1"/>
                          </a:solidFill>
                          <a:latin typeface="+mn-lt"/>
                          <a:cs typeface="Arial" pitchFamily="34" charset="0"/>
                        </a:rPr>
                        <a:t>48 mEq</a:t>
                      </a:r>
                      <a:endParaRPr lang="th-TH" sz="1800" b="1" dirty="0">
                        <a:solidFill>
                          <a:schemeClr val="tx1"/>
                        </a:solidFill>
                        <a:latin typeface="+mn-lt"/>
                      </a:endParaRPr>
                    </a:p>
                  </a:txBody>
                  <a:tcPr marL="91431" marR="91431" marT="45721" marB="45721" anchor="ctr">
                    <a:solidFill>
                      <a:schemeClr val="accent6">
                        <a:lumMod val="20000"/>
                        <a:lumOff val="80000"/>
                      </a:schemeClr>
                    </a:solidFill>
                  </a:tcPr>
                </a:tc>
                <a:tc>
                  <a:txBody>
                    <a:bodyPr/>
                    <a:lstStyle/>
                    <a:p>
                      <a:pPr algn="ctr">
                        <a:lnSpc>
                          <a:spcPct val="95000"/>
                        </a:lnSpc>
                      </a:pPr>
                      <a:r>
                        <a:rPr lang="en-US" sz="1800" b="1" dirty="0" smtClean="0">
                          <a:solidFill>
                            <a:schemeClr val="tx1"/>
                          </a:solidFill>
                          <a:latin typeface="+mn-lt"/>
                          <a:cs typeface="Arial" pitchFamily="34" charset="0"/>
                        </a:rPr>
                        <a:t>32 mEq</a:t>
                      </a:r>
                      <a:endParaRPr lang="th-TH" sz="1800" b="1" dirty="0">
                        <a:solidFill>
                          <a:schemeClr val="tx1"/>
                        </a:solidFill>
                        <a:latin typeface="+mn-lt"/>
                      </a:endParaRPr>
                    </a:p>
                  </a:txBody>
                  <a:tcPr marL="91431" marR="91431" marT="45721" marB="45721" anchor="ctr">
                    <a:solidFill>
                      <a:srgbClr val="FFCCFF"/>
                    </a:solidFill>
                  </a:tcPr>
                </a:tc>
                <a:tc>
                  <a:txBody>
                    <a:bodyPr/>
                    <a:lstStyle/>
                    <a:p>
                      <a:pPr algn="ctr">
                        <a:lnSpc>
                          <a:spcPct val="95000"/>
                        </a:lnSpc>
                      </a:pPr>
                      <a:r>
                        <a:rPr lang="en-US" sz="1800" b="1" dirty="0" smtClean="0">
                          <a:solidFill>
                            <a:schemeClr val="tx1"/>
                          </a:solidFill>
                          <a:latin typeface="+mn-lt"/>
                        </a:rPr>
                        <a:t>66 </a:t>
                      </a:r>
                      <a:r>
                        <a:rPr lang="en-US" sz="1800" b="1" dirty="0" err="1" smtClean="0">
                          <a:solidFill>
                            <a:schemeClr val="tx1"/>
                          </a:solidFill>
                          <a:latin typeface="+mn-lt"/>
                        </a:rPr>
                        <a:t>mEq</a:t>
                      </a:r>
                      <a:endParaRPr lang="th-TH" sz="1800" b="1" dirty="0">
                        <a:solidFill>
                          <a:schemeClr val="tx1"/>
                        </a:solidFill>
                        <a:latin typeface="+mn-lt"/>
                      </a:endParaRPr>
                    </a:p>
                  </a:txBody>
                  <a:tcPr marL="91431" marR="91431" marT="45721" marB="45721" anchor="ctr">
                    <a:solidFill>
                      <a:srgbClr val="CCFF99"/>
                    </a:solidFill>
                  </a:tcPr>
                </a:tc>
              </a:tr>
              <a:tr h="337901">
                <a:tc>
                  <a:txBody>
                    <a:bodyPr/>
                    <a:lstStyle/>
                    <a:p>
                      <a:pPr>
                        <a:lnSpc>
                          <a:spcPct val="95000"/>
                        </a:lnSpc>
                      </a:pPr>
                      <a:r>
                        <a:rPr lang="en-US" sz="1600" b="1" dirty="0" smtClean="0">
                          <a:solidFill>
                            <a:schemeClr val="tx1"/>
                          </a:solidFill>
                          <a:latin typeface="+mn-lt"/>
                          <a:cs typeface="Arial" pitchFamily="34" charset="0"/>
                        </a:rPr>
                        <a:t>SO</a:t>
                      </a:r>
                      <a:r>
                        <a:rPr lang="en-US" sz="1600" b="1" baseline="-25000" dirty="0" smtClean="0">
                          <a:solidFill>
                            <a:schemeClr val="tx1"/>
                          </a:solidFill>
                          <a:latin typeface="+mn-lt"/>
                          <a:cs typeface="Arial" pitchFamily="34" charset="0"/>
                        </a:rPr>
                        <a:t>4</a:t>
                      </a:r>
                      <a:r>
                        <a:rPr lang="en-US" sz="1600" b="1" baseline="30000" dirty="0" smtClean="0">
                          <a:solidFill>
                            <a:schemeClr val="tx1"/>
                          </a:solidFill>
                          <a:latin typeface="+mn-lt"/>
                          <a:cs typeface="Arial" pitchFamily="34" charset="0"/>
                        </a:rPr>
                        <a:t>2-</a:t>
                      </a:r>
                      <a:endParaRPr lang="th-TH" sz="1600" b="1" baseline="30000" dirty="0">
                        <a:solidFill>
                          <a:schemeClr val="tx1"/>
                        </a:solidFill>
                        <a:latin typeface="+mn-lt"/>
                      </a:endParaRPr>
                    </a:p>
                  </a:txBody>
                  <a:tcPr marL="91431" marR="91431" marT="45721" marB="45721" anchor="ctr"/>
                </a:tc>
                <a:tc>
                  <a:txBody>
                    <a:bodyPr/>
                    <a:lstStyle/>
                    <a:p>
                      <a:pPr algn="ctr">
                        <a:lnSpc>
                          <a:spcPct val="95000"/>
                        </a:lnSpc>
                      </a:pPr>
                      <a:r>
                        <a:rPr lang="en-US" sz="1800" b="1" dirty="0" smtClean="0">
                          <a:solidFill>
                            <a:schemeClr val="tx1"/>
                          </a:solidFill>
                          <a:latin typeface="+mn-lt"/>
                          <a:cs typeface="Arial" pitchFamily="34" charset="0"/>
                        </a:rPr>
                        <a:t>5 mEq</a:t>
                      </a:r>
                      <a:endParaRPr lang="th-TH" sz="1800" b="1" dirty="0">
                        <a:solidFill>
                          <a:schemeClr val="tx1"/>
                        </a:solidFill>
                        <a:latin typeface="+mn-lt"/>
                      </a:endParaRPr>
                    </a:p>
                  </a:txBody>
                  <a:tcPr marL="91431" marR="91431" marT="45721" marB="45721" anchor="ctr">
                    <a:solidFill>
                      <a:schemeClr val="accent1">
                        <a:lumMod val="40000"/>
                        <a:lumOff val="60000"/>
                      </a:schemeClr>
                    </a:solidFill>
                  </a:tcPr>
                </a:tc>
                <a:tc>
                  <a:txBody>
                    <a:bodyPr/>
                    <a:lstStyle/>
                    <a:p>
                      <a:pPr algn="ctr">
                        <a:lnSpc>
                          <a:spcPct val="95000"/>
                        </a:lnSpc>
                      </a:pPr>
                      <a:r>
                        <a:rPr lang="en-US" sz="1800" b="1" dirty="0" smtClean="0">
                          <a:solidFill>
                            <a:schemeClr val="tx1"/>
                          </a:solidFill>
                          <a:latin typeface="+mn-lt"/>
                          <a:cs typeface="Arial" pitchFamily="34" charset="0"/>
                        </a:rPr>
                        <a:t>5 mEq</a:t>
                      </a:r>
                      <a:endParaRPr lang="th-TH" sz="1800" b="1" dirty="0">
                        <a:solidFill>
                          <a:schemeClr val="tx1"/>
                        </a:solidFill>
                        <a:latin typeface="+mn-lt"/>
                      </a:endParaRPr>
                    </a:p>
                  </a:txBody>
                  <a:tcPr marL="91431" marR="91431" marT="45721" marB="45721" anchor="ctr">
                    <a:solidFill>
                      <a:schemeClr val="accent6">
                        <a:lumMod val="60000"/>
                        <a:lumOff val="40000"/>
                      </a:schemeClr>
                    </a:solidFill>
                  </a:tcPr>
                </a:tc>
                <a:tc>
                  <a:txBody>
                    <a:bodyPr/>
                    <a:lstStyle/>
                    <a:p>
                      <a:pPr algn="ctr">
                        <a:lnSpc>
                          <a:spcPct val="95000"/>
                        </a:lnSpc>
                      </a:pPr>
                      <a:r>
                        <a:rPr lang="en-US" sz="1800" b="1" dirty="0" smtClean="0">
                          <a:solidFill>
                            <a:schemeClr val="tx1"/>
                          </a:solidFill>
                          <a:latin typeface="+mn-lt"/>
                          <a:cs typeface="Arial" pitchFamily="34" charset="0"/>
                        </a:rPr>
                        <a:t>5 mEq</a:t>
                      </a:r>
                      <a:endParaRPr lang="th-TH" sz="1800" b="1" dirty="0">
                        <a:solidFill>
                          <a:schemeClr val="tx1"/>
                        </a:solidFill>
                        <a:latin typeface="+mn-lt"/>
                      </a:endParaRPr>
                    </a:p>
                  </a:txBody>
                  <a:tcPr marL="91431" marR="91431" marT="45721" marB="45721" anchor="ctr">
                    <a:solidFill>
                      <a:srgbClr val="F77BE8"/>
                    </a:solidFill>
                  </a:tcPr>
                </a:tc>
                <a:tc>
                  <a:txBody>
                    <a:bodyPr/>
                    <a:lstStyle/>
                    <a:p>
                      <a:pPr algn="ctr">
                        <a:lnSpc>
                          <a:spcPct val="95000"/>
                        </a:lnSpc>
                      </a:pPr>
                      <a:endParaRPr lang="th-TH" sz="1800" b="1" dirty="0">
                        <a:solidFill>
                          <a:schemeClr val="tx1"/>
                        </a:solidFill>
                        <a:latin typeface="+mn-lt"/>
                      </a:endParaRPr>
                    </a:p>
                  </a:txBody>
                  <a:tcPr marL="91431" marR="91431" marT="45721" marB="45721" anchor="ctr">
                    <a:solidFill>
                      <a:srgbClr val="92D050"/>
                    </a:solidFill>
                  </a:tcPr>
                </a:tc>
              </a:tr>
              <a:tr h="337901">
                <a:tc>
                  <a:txBody>
                    <a:bodyPr/>
                    <a:lstStyle/>
                    <a:p>
                      <a:pPr>
                        <a:lnSpc>
                          <a:spcPct val="95000"/>
                        </a:lnSpc>
                      </a:pPr>
                      <a:r>
                        <a:rPr lang="en-US" sz="1600" b="1" dirty="0" smtClean="0">
                          <a:solidFill>
                            <a:schemeClr val="tx1"/>
                          </a:solidFill>
                          <a:latin typeface="+mn-lt"/>
                          <a:cs typeface="Arial" pitchFamily="34" charset="0"/>
                        </a:rPr>
                        <a:t>Acetate</a:t>
                      </a:r>
                      <a:r>
                        <a:rPr lang="en-US" sz="1600" b="1" baseline="30000" dirty="0" smtClean="0">
                          <a:solidFill>
                            <a:schemeClr val="tx1"/>
                          </a:solidFill>
                          <a:latin typeface="+mn-lt"/>
                          <a:cs typeface="Arial" pitchFamily="34" charset="0"/>
                        </a:rPr>
                        <a:t>-</a:t>
                      </a:r>
                      <a:endParaRPr lang="th-TH" sz="1600" b="1" baseline="30000" dirty="0">
                        <a:solidFill>
                          <a:schemeClr val="tx1"/>
                        </a:solidFill>
                        <a:latin typeface="+mn-lt"/>
                      </a:endParaRPr>
                    </a:p>
                  </a:txBody>
                  <a:tcPr marL="91431" marR="91431" marT="45721" marB="45721" anchor="ctr"/>
                </a:tc>
                <a:tc>
                  <a:txBody>
                    <a:bodyPr/>
                    <a:lstStyle/>
                    <a:p>
                      <a:pPr algn="ctr">
                        <a:lnSpc>
                          <a:spcPct val="95000"/>
                        </a:lnSpc>
                      </a:pPr>
                      <a:r>
                        <a:rPr lang="en-US" sz="1800" b="1" dirty="0" smtClean="0">
                          <a:solidFill>
                            <a:schemeClr val="tx1"/>
                          </a:solidFill>
                          <a:latin typeface="+mn-lt"/>
                          <a:cs typeface="Arial" pitchFamily="34" charset="0"/>
                        </a:rPr>
                        <a:t>16 mEq</a:t>
                      </a:r>
                      <a:endParaRPr lang="th-TH" sz="1800" b="1" dirty="0">
                        <a:solidFill>
                          <a:schemeClr val="tx1"/>
                        </a:solidFill>
                        <a:latin typeface="+mn-lt"/>
                      </a:endParaRPr>
                    </a:p>
                  </a:txBody>
                  <a:tcPr marL="91431" marR="91431" marT="45721" marB="45721" anchor="ctr">
                    <a:solidFill>
                      <a:srgbClr val="EBFFFF"/>
                    </a:solidFill>
                  </a:tcPr>
                </a:tc>
                <a:tc>
                  <a:txBody>
                    <a:bodyPr/>
                    <a:lstStyle/>
                    <a:p>
                      <a:pPr algn="ctr">
                        <a:lnSpc>
                          <a:spcPct val="95000"/>
                        </a:lnSpc>
                      </a:pPr>
                      <a:r>
                        <a:rPr lang="en-US" sz="1800" b="1" dirty="0" smtClean="0">
                          <a:solidFill>
                            <a:schemeClr val="tx1"/>
                          </a:solidFill>
                          <a:latin typeface="+mn-lt"/>
                        </a:rPr>
                        <a:t>-</a:t>
                      </a:r>
                      <a:endParaRPr lang="th-TH" sz="1800" b="1" dirty="0">
                        <a:solidFill>
                          <a:schemeClr val="tx1"/>
                        </a:solidFill>
                        <a:latin typeface="+mn-lt"/>
                      </a:endParaRPr>
                    </a:p>
                  </a:txBody>
                  <a:tcPr marL="91431" marR="91431" marT="45721" marB="45721" anchor="ctr">
                    <a:solidFill>
                      <a:schemeClr val="accent6">
                        <a:lumMod val="20000"/>
                        <a:lumOff val="80000"/>
                      </a:schemeClr>
                    </a:solidFill>
                  </a:tcPr>
                </a:tc>
                <a:tc>
                  <a:txBody>
                    <a:bodyPr/>
                    <a:lstStyle/>
                    <a:p>
                      <a:pPr algn="ctr">
                        <a:lnSpc>
                          <a:spcPct val="95000"/>
                        </a:lnSpc>
                      </a:pPr>
                      <a:r>
                        <a:rPr lang="en-US" sz="1800" b="1" dirty="0" smtClean="0">
                          <a:solidFill>
                            <a:schemeClr val="tx1"/>
                          </a:solidFill>
                          <a:latin typeface="+mn-lt"/>
                          <a:cs typeface="Arial" pitchFamily="34" charset="0"/>
                        </a:rPr>
                        <a:t>1.96 mEq</a:t>
                      </a:r>
                      <a:endParaRPr lang="th-TH" sz="1800" b="1" dirty="0">
                        <a:solidFill>
                          <a:schemeClr val="tx1"/>
                        </a:solidFill>
                        <a:latin typeface="+mn-lt"/>
                      </a:endParaRPr>
                    </a:p>
                  </a:txBody>
                  <a:tcPr marL="91431" marR="91431" marT="45721" marB="45721" anchor="ctr">
                    <a:solidFill>
                      <a:srgbClr val="FFCCFF"/>
                    </a:solidFill>
                  </a:tcPr>
                </a:tc>
                <a:tc>
                  <a:txBody>
                    <a:bodyPr/>
                    <a:lstStyle/>
                    <a:p>
                      <a:pPr algn="ctr">
                        <a:lnSpc>
                          <a:spcPct val="95000"/>
                        </a:lnSpc>
                      </a:pPr>
                      <a:r>
                        <a:rPr lang="en-US" sz="1800" b="1" dirty="0" smtClean="0">
                          <a:solidFill>
                            <a:schemeClr val="tx1"/>
                          </a:solidFill>
                          <a:latin typeface="+mn-lt"/>
                        </a:rPr>
                        <a:t>61 </a:t>
                      </a:r>
                      <a:r>
                        <a:rPr lang="en-US" sz="1800" b="1" dirty="0" err="1" smtClean="0">
                          <a:solidFill>
                            <a:schemeClr val="tx1"/>
                          </a:solidFill>
                          <a:latin typeface="+mn-lt"/>
                        </a:rPr>
                        <a:t>mEq</a:t>
                      </a:r>
                      <a:endParaRPr lang="th-TH" sz="1800" b="1" dirty="0">
                        <a:solidFill>
                          <a:schemeClr val="tx1"/>
                        </a:solidFill>
                        <a:latin typeface="+mn-lt"/>
                      </a:endParaRPr>
                    </a:p>
                  </a:txBody>
                  <a:tcPr marL="91431" marR="91431" marT="45721" marB="45721" anchor="ctr">
                    <a:solidFill>
                      <a:srgbClr val="CCFF99"/>
                    </a:solidFill>
                  </a:tcPr>
                </a:tc>
              </a:tr>
              <a:tr h="337901">
                <a:tc>
                  <a:txBody>
                    <a:bodyPr/>
                    <a:lstStyle/>
                    <a:p>
                      <a:pPr>
                        <a:lnSpc>
                          <a:spcPct val="95000"/>
                        </a:lnSpc>
                      </a:pPr>
                      <a:r>
                        <a:rPr lang="en-US" sz="1600" b="1" dirty="0" smtClean="0">
                          <a:solidFill>
                            <a:schemeClr val="tx1"/>
                          </a:solidFill>
                          <a:latin typeface="+mn-lt"/>
                          <a:cs typeface="Arial" pitchFamily="34" charset="0"/>
                        </a:rPr>
                        <a:t>Lactate</a:t>
                      </a:r>
                      <a:r>
                        <a:rPr lang="en-US" sz="1600" b="1" baseline="30000" dirty="0" smtClean="0">
                          <a:solidFill>
                            <a:schemeClr val="tx1"/>
                          </a:solidFill>
                          <a:latin typeface="+mn-lt"/>
                          <a:cs typeface="Arial" pitchFamily="34" charset="0"/>
                        </a:rPr>
                        <a:t>-</a:t>
                      </a:r>
                      <a:endParaRPr lang="th-TH" sz="1600" b="1" baseline="30000" dirty="0">
                        <a:solidFill>
                          <a:schemeClr val="tx1"/>
                        </a:solidFill>
                        <a:latin typeface="+mn-lt"/>
                      </a:endParaRPr>
                    </a:p>
                  </a:txBody>
                  <a:tcPr marL="91431" marR="91431" marT="45721" marB="45721" anchor="ctr"/>
                </a:tc>
                <a:tc>
                  <a:txBody>
                    <a:bodyPr/>
                    <a:lstStyle/>
                    <a:p>
                      <a:pPr algn="ctr">
                        <a:lnSpc>
                          <a:spcPct val="95000"/>
                        </a:lnSpc>
                      </a:pPr>
                      <a:r>
                        <a:rPr lang="en-US" sz="1800" b="1" dirty="0" smtClean="0">
                          <a:solidFill>
                            <a:schemeClr val="tx1"/>
                          </a:solidFill>
                          <a:latin typeface="+mn-lt"/>
                          <a:cs typeface="Arial" pitchFamily="34" charset="0"/>
                        </a:rPr>
                        <a:t>20 mEq</a:t>
                      </a:r>
                      <a:endParaRPr lang="th-TH" sz="1800" b="1" dirty="0">
                        <a:solidFill>
                          <a:schemeClr val="tx1"/>
                        </a:solidFill>
                        <a:latin typeface="+mn-lt"/>
                      </a:endParaRPr>
                    </a:p>
                  </a:txBody>
                  <a:tcPr marL="91431" marR="91431" marT="45721" marB="45721" anchor="ctr">
                    <a:solidFill>
                      <a:schemeClr val="accent1">
                        <a:lumMod val="40000"/>
                        <a:lumOff val="60000"/>
                      </a:schemeClr>
                    </a:solidFill>
                  </a:tcPr>
                </a:tc>
                <a:tc>
                  <a:txBody>
                    <a:bodyPr/>
                    <a:lstStyle/>
                    <a:p>
                      <a:pPr algn="ctr">
                        <a:lnSpc>
                          <a:spcPct val="95000"/>
                        </a:lnSpc>
                      </a:pPr>
                      <a:r>
                        <a:rPr lang="en-US" sz="1800" b="1" dirty="0" smtClean="0">
                          <a:solidFill>
                            <a:schemeClr val="tx1"/>
                          </a:solidFill>
                          <a:latin typeface="+mn-lt"/>
                        </a:rPr>
                        <a:t>-</a:t>
                      </a:r>
                      <a:endParaRPr lang="th-TH" sz="1800" b="1" dirty="0">
                        <a:solidFill>
                          <a:schemeClr val="tx1"/>
                        </a:solidFill>
                        <a:latin typeface="+mn-lt"/>
                      </a:endParaRPr>
                    </a:p>
                  </a:txBody>
                  <a:tcPr marL="91431" marR="91431" marT="45721" marB="45721" anchor="ctr">
                    <a:solidFill>
                      <a:schemeClr val="accent6">
                        <a:lumMod val="60000"/>
                        <a:lumOff val="40000"/>
                      </a:schemeClr>
                    </a:solidFill>
                  </a:tcPr>
                </a:tc>
                <a:tc>
                  <a:txBody>
                    <a:bodyPr/>
                    <a:lstStyle/>
                    <a:p>
                      <a:pPr algn="ctr">
                        <a:lnSpc>
                          <a:spcPct val="95000"/>
                        </a:lnSpc>
                      </a:pPr>
                      <a:r>
                        <a:rPr lang="en-US" sz="1800" b="1" dirty="0" smtClean="0">
                          <a:solidFill>
                            <a:schemeClr val="tx1"/>
                          </a:solidFill>
                          <a:latin typeface="+mn-lt"/>
                        </a:rPr>
                        <a:t>-</a:t>
                      </a:r>
                      <a:endParaRPr lang="th-TH" sz="1800" b="1" dirty="0">
                        <a:solidFill>
                          <a:schemeClr val="tx1"/>
                        </a:solidFill>
                        <a:latin typeface="+mn-lt"/>
                      </a:endParaRPr>
                    </a:p>
                  </a:txBody>
                  <a:tcPr marL="91431" marR="91431" marT="45721" marB="45721" anchor="ctr">
                    <a:solidFill>
                      <a:srgbClr val="FF66FF"/>
                    </a:solidFill>
                  </a:tcPr>
                </a:tc>
                <a:tc>
                  <a:txBody>
                    <a:bodyPr/>
                    <a:lstStyle/>
                    <a:p>
                      <a:pPr algn="ctr">
                        <a:lnSpc>
                          <a:spcPct val="95000"/>
                        </a:lnSpc>
                      </a:pPr>
                      <a:r>
                        <a:rPr lang="en-US" sz="1800" b="1" dirty="0" smtClean="0">
                          <a:solidFill>
                            <a:schemeClr val="tx1"/>
                          </a:solidFill>
                          <a:latin typeface="+mn-lt"/>
                        </a:rPr>
                        <a:t>-</a:t>
                      </a:r>
                      <a:endParaRPr lang="th-TH" sz="1800" b="1" dirty="0">
                        <a:solidFill>
                          <a:schemeClr val="tx1"/>
                        </a:solidFill>
                        <a:latin typeface="+mn-lt"/>
                      </a:endParaRPr>
                    </a:p>
                  </a:txBody>
                  <a:tcPr marL="91431" marR="91431" marT="45721" marB="45721" anchor="ctr">
                    <a:solidFill>
                      <a:srgbClr val="92D050"/>
                    </a:solidFill>
                  </a:tcPr>
                </a:tc>
              </a:tr>
              <a:tr h="337901">
                <a:tc>
                  <a:txBody>
                    <a:bodyPr/>
                    <a:lstStyle/>
                    <a:p>
                      <a:pPr>
                        <a:lnSpc>
                          <a:spcPct val="95000"/>
                        </a:lnSpc>
                      </a:pPr>
                      <a:r>
                        <a:rPr lang="en-US" sz="1600" b="1" dirty="0" smtClean="0">
                          <a:solidFill>
                            <a:schemeClr val="tx1"/>
                          </a:solidFill>
                          <a:latin typeface="+mn-lt"/>
                          <a:cs typeface="Arial" pitchFamily="34" charset="0"/>
                        </a:rPr>
                        <a:t>Citrate</a:t>
                      </a:r>
                      <a:r>
                        <a:rPr lang="en-US" sz="1600" b="1" baseline="30000" dirty="0" smtClean="0">
                          <a:solidFill>
                            <a:schemeClr val="tx1"/>
                          </a:solidFill>
                          <a:latin typeface="+mn-lt"/>
                          <a:cs typeface="Arial" pitchFamily="34" charset="0"/>
                        </a:rPr>
                        <a:t>3-</a:t>
                      </a:r>
                      <a:endParaRPr lang="th-TH" sz="1600" b="1" baseline="30000" dirty="0">
                        <a:solidFill>
                          <a:schemeClr val="tx1"/>
                        </a:solidFill>
                        <a:latin typeface="+mn-lt"/>
                      </a:endParaRPr>
                    </a:p>
                  </a:txBody>
                  <a:tcPr marL="91431" marR="91431" marT="45721" marB="45721" anchor="ctr"/>
                </a:tc>
                <a:tc>
                  <a:txBody>
                    <a:bodyPr/>
                    <a:lstStyle/>
                    <a:p>
                      <a:pPr algn="ctr">
                        <a:lnSpc>
                          <a:spcPct val="95000"/>
                        </a:lnSpc>
                      </a:pPr>
                      <a:r>
                        <a:rPr lang="en-US" sz="1800" b="1" dirty="0" smtClean="0">
                          <a:solidFill>
                            <a:schemeClr val="tx1"/>
                          </a:solidFill>
                          <a:latin typeface="+mn-lt"/>
                          <a:cs typeface="Arial" pitchFamily="34" charset="0"/>
                        </a:rPr>
                        <a:t>6 mEq</a:t>
                      </a:r>
                      <a:endParaRPr lang="th-TH" sz="1800" b="1" dirty="0">
                        <a:solidFill>
                          <a:schemeClr val="tx1"/>
                        </a:solidFill>
                        <a:latin typeface="+mn-lt"/>
                      </a:endParaRPr>
                    </a:p>
                  </a:txBody>
                  <a:tcPr marL="91431" marR="91431" marT="45721" marB="45721" anchor="ctr">
                    <a:solidFill>
                      <a:srgbClr val="EBFFFF"/>
                    </a:solidFill>
                  </a:tcPr>
                </a:tc>
                <a:tc>
                  <a:txBody>
                    <a:bodyPr/>
                    <a:lstStyle/>
                    <a:p>
                      <a:pPr algn="ctr">
                        <a:lnSpc>
                          <a:spcPct val="95000"/>
                        </a:lnSpc>
                      </a:pPr>
                      <a:r>
                        <a:rPr lang="en-US" sz="1800" b="1" dirty="0" smtClean="0">
                          <a:solidFill>
                            <a:schemeClr val="tx1"/>
                          </a:solidFill>
                          <a:latin typeface="+mn-lt"/>
                        </a:rPr>
                        <a:t>-</a:t>
                      </a:r>
                      <a:endParaRPr lang="th-TH" sz="1800" b="1" dirty="0">
                        <a:solidFill>
                          <a:schemeClr val="tx1"/>
                        </a:solidFill>
                        <a:latin typeface="+mn-lt"/>
                      </a:endParaRPr>
                    </a:p>
                  </a:txBody>
                  <a:tcPr marL="91431" marR="91431" marT="45721" marB="45721" anchor="ctr">
                    <a:solidFill>
                      <a:schemeClr val="accent6">
                        <a:lumMod val="20000"/>
                        <a:lumOff val="80000"/>
                      </a:schemeClr>
                    </a:solidFill>
                  </a:tcPr>
                </a:tc>
                <a:tc>
                  <a:txBody>
                    <a:bodyPr/>
                    <a:lstStyle/>
                    <a:p>
                      <a:pPr algn="ctr">
                        <a:lnSpc>
                          <a:spcPct val="95000"/>
                        </a:lnSpc>
                      </a:pPr>
                      <a:r>
                        <a:rPr lang="en-US" sz="1800" b="1" dirty="0" smtClean="0">
                          <a:solidFill>
                            <a:schemeClr val="tx1"/>
                          </a:solidFill>
                          <a:latin typeface="+mn-lt"/>
                        </a:rPr>
                        <a:t>-</a:t>
                      </a:r>
                      <a:endParaRPr lang="th-TH" sz="1800" b="1" dirty="0">
                        <a:solidFill>
                          <a:schemeClr val="tx1"/>
                        </a:solidFill>
                        <a:latin typeface="+mn-lt"/>
                      </a:endParaRPr>
                    </a:p>
                  </a:txBody>
                  <a:tcPr marL="91431" marR="91431" marT="45721" marB="45721" anchor="ctr">
                    <a:solidFill>
                      <a:srgbClr val="FFC5F0"/>
                    </a:solidFill>
                  </a:tcPr>
                </a:tc>
                <a:tc>
                  <a:txBody>
                    <a:bodyPr/>
                    <a:lstStyle/>
                    <a:p>
                      <a:pPr algn="ctr">
                        <a:lnSpc>
                          <a:spcPct val="95000"/>
                        </a:lnSpc>
                      </a:pPr>
                      <a:r>
                        <a:rPr lang="en-US" sz="1800" b="1" dirty="0" smtClean="0">
                          <a:solidFill>
                            <a:schemeClr val="tx1"/>
                          </a:solidFill>
                          <a:latin typeface="+mn-lt"/>
                        </a:rPr>
                        <a:t>-</a:t>
                      </a:r>
                      <a:endParaRPr lang="th-TH" sz="1800" b="1" dirty="0">
                        <a:solidFill>
                          <a:schemeClr val="tx1"/>
                        </a:solidFill>
                        <a:latin typeface="+mn-lt"/>
                      </a:endParaRPr>
                    </a:p>
                  </a:txBody>
                  <a:tcPr marL="91431" marR="91431" marT="45721" marB="45721" anchor="ctr">
                    <a:solidFill>
                      <a:srgbClr val="CCFF99"/>
                    </a:solidFill>
                  </a:tcPr>
                </a:tc>
              </a:tr>
              <a:tr h="337901">
                <a:tc>
                  <a:txBody>
                    <a:bodyPr/>
                    <a:lstStyle/>
                    <a:p>
                      <a:pPr>
                        <a:lnSpc>
                          <a:spcPct val="95000"/>
                        </a:lnSpc>
                      </a:pPr>
                      <a:r>
                        <a:rPr lang="en-US" sz="1600" b="1" dirty="0" smtClean="0">
                          <a:solidFill>
                            <a:schemeClr val="tx1"/>
                          </a:solidFill>
                          <a:latin typeface="+mn-lt"/>
                          <a:cs typeface="Arial" pitchFamily="34" charset="0"/>
                        </a:rPr>
                        <a:t>P</a:t>
                      </a:r>
                      <a:endParaRPr lang="th-TH" sz="1600" b="1" dirty="0">
                        <a:solidFill>
                          <a:schemeClr val="tx1"/>
                        </a:solidFill>
                        <a:latin typeface="+mn-lt"/>
                      </a:endParaRPr>
                    </a:p>
                  </a:txBody>
                  <a:tcPr marL="91431" marR="91431" marT="45721" marB="45721" anchor="ctr"/>
                </a:tc>
                <a:tc>
                  <a:txBody>
                    <a:bodyPr/>
                    <a:lstStyle/>
                    <a:p>
                      <a:pPr algn="ctr">
                        <a:lnSpc>
                          <a:spcPct val="95000"/>
                        </a:lnSpc>
                      </a:pPr>
                      <a:r>
                        <a:rPr lang="en-US" sz="1800" b="1" dirty="0" smtClean="0">
                          <a:solidFill>
                            <a:schemeClr val="tx1"/>
                          </a:solidFill>
                          <a:latin typeface="+mn-lt"/>
                          <a:cs typeface="Arial" pitchFamily="34" charset="0"/>
                        </a:rPr>
                        <a:t>10 mmol</a:t>
                      </a:r>
                      <a:endParaRPr lang="th-TH" sz="1800" b="1" dirty="0">
                        <a:solidFill>
                          <a:schemeClr val="tx1"/>
                        </a:solidFill>
                        <a:latin typeface="+mn-lt"/>
                      </a:endParaRPr>
                    </a:p>
                  </a:txBody>
                  <a:tcPr marL="91431" marR="91431" marT="45721" marB="45721" anchor="ctr">
                    <a:solidFill>
                      <a:schemeClr val="accent1">
                        <a:lumMod val="40000"/>
                        <a:lumOff val="60000"/>
                      </a:schemeClr>
                    </a:solidFill>
                  </a:tcPr>
                </a:tc>
                <a:tc>
                  <a:txBody>
                    <a:bodyPr/>
                    <a:lstStyle/>
                    <a:p>
                      <a:pPr algn="ctr">
                        <a:lnSpc>
                          <a:spcPct val="95000"/>
                        </a:lnSpc>
                      </a:pPr>
                      <a:r>
                        <a:rPr lang="en-US" sz="1800" b="1" baseline="0" dirty="0" smtClean="0">
                          <a:solidFill>
                            <a:schemeClr val="tx1"/>
                          </a:solidFill>
                          <a:latin typeface="+mn-lt"/>
                          <a:cs typeface="Arial" pitchFamily="34" charset="0"/>
                        </a:rPr>
                        <a:t>7.5 </a:t>
                      </a:r>
                      <a:r>
                        <a:rPr lang="en-US" sz="1800" b="1" dirty="0" smtClean="0">
                          <a:solidFill>
                            <a:schemeClr val="tx1"/>
                          </a:solidFill>
                          <a:latin typeface="+mn-lt"/>
                          <a:cs typeface="Arial" pitchFamily="34" charset="0"/>
                        </a:rPr>
                        <a:t>mmol</a:t>
                      </a:r>
                      <a:endParaRPr lang="th-TH" sz="1800" b="1" dirty="0">
                        <a:solidFill>
                          <a:schemeClr val="tx1"/>
                        </a:solidFill>
                        <a:latin typeface="+mn-lt"/>
                      </a:endParaRPr>
                    </a:p>
                  </a:txBody>
                  <a:tcPr marL="91431" marR="91431" marT="45721" marB="45721" anchor="ctr">
                    <a:solidFill>
                      <a:schemeClr val="accent6">
                        <a:lumMod val="60000"/>
                        <a:lumOff val="40000"/>
                      </a:schemeClr>
                    </a:solidFill>
                  </a:tcPr>
                </a:tc>
                <a:tc>
                  <a:txBody>
                    <a:bodyPr/>
                    <a:lstStyle/>
                    <a:p>
                      <a:pPr algn="ctr">
                        <a:lnSpc>
                          <a:spcPct val="95000"/>
                        </a:lnSpc>
                      </a:pPr>
                      <a:r>
                        <a:rPr lang="en-US" sz="1800" b="1" dirty="0" smtClean="0">
                          <a:solidFill>
                            <a:schemeClr val="tx1"/>
                          </a:solidFill>
                          <a:latin typeface="+mn-lt"/>
                          <a:cs typeface="Arial" pitchFamily="34" charset="0"/>
                        </a:rPr>
                        <a:t>11.9 mmol</a:t>
                      </a:r>
                      <a:endParaRPr lang="th-TH" sz="1800" b="1" dirty="0">
                        <a:solidFill>
                          <a:schemeClr val="tx1"/>
                        </a:solidFill>
                        <a:latin typeface="+mn-lt"/>
                      </a:endParaRPr>
                    </a:p>
                  </a:txBody>
                  <a:tcPr marL="91431" marR="91431" marT="45721" marB="45721" anchor="ctr">
                    <a:solidFill>
                      <a:srgbClr val="F77BE8"/>
                    </a:solidFill>
                  </a:tcPr>
                </a:tc>
                <a:tc>
                  <a:txBody>
                    <a:bodyPr/>
                    <a:lstStyle/>
                    <a:p>
                      <a:pPr algn="ctr">
                        <a:lnSpc>
                          <a:spcPct val="95000"/>
                        </a:lnSpc>
                      </a:pPr>
                      <a:r>
                        <a:rPr lang="en-US" sz="1800" b="1" dirty="0" smtClean="0">
                          <a:solidFill>
                            <a:schemeClr val="tx1"/>
                          </a:solidFill>
                          <a:latin typeface="+mn-lt"/>
                        </a:rPr>
                        <a:t>17 </a:t>
                      </a:r>
                      <a:r>
                        <a:rPr lang="en-US" sz="1800" b="1" dirty="0" err="1" smtClean="0">
                          <a:solidFill>
                            <a:schemeClr val="tx1"/>
                          </a:solidFill>
                          <a:latin typeface="+mn-lt"/>
                        </a:rPr>
                        <a:t>mmol</a:t>
                      </a:r>
                      <a:endParaRPr lang="th-TH" sz="1800" b="1" dirty="0">
                        <a:solidFill>
                          <a:schemeClr val="tx1"/>
                        </a:solidFill>
                        <a:latin typeface="+mn-lt"/>
                      </a:endParaRPr>
                    </a:p>
                  </a:txBody>
                  <a:tcPr marL="91431" marR="91431" marT="45721" marB="45721" anchor="ctr">
                    <a:solidFill>
                      <a:srgbClr val="92D050"/>
                    </a:solidFill>
                  </a:tcPr>
                </a:tc>
              </a:tr>
              <a:tr h="337901">
                <a:tc>
                  <a:txBody>
                    <a:bodyPr/>
                    <a:lstStyle/>
                    <a:p>
                      <a:pPr>
                        <a:lnSpc>
                          <a:spcPct val="95000"/>
                        </a:lnSpc>
                      </a:pPr>
                      <a:r>
                        <a:rPr lang="en-US" sz="1600" b="1" dirty="0" smtClean="0">
                          <a:solidFill>
                            <a:schemeClr val="tx1"/>
                          </a:solidFill>
                          <a:latin typeface="+mn-lt"/>
                          <a:cs typeface="Arial" pitchFamily="34" charset="0"/>
                        </a:rPr>
                        <a:t>Zn</a:t>
                      </a:r>
                      <a:endParaRPr lang="th-TH" sz="1600" b="1" dirty="0">
                        <a:solidFill>
                          <a:schemeClr val="tx1"/>
                        </a:solidFill>
                        <a:latin typeface="+mn-lt"/>
                      </a:endParaRPr>
                    </a:p>
                  </a:txBody>
                  <a:tcPr marL="91431" marR="91431" marT="45721" marB="45721" anchor="ctr"/>
                </a:tc>
                <a:tc>
                  <a:txBody>
                    <a:bodyPr/>
                    <a:lstStyle/>
                    <a:p>
                      <a:pPr algn="ctr">
                        <a:lnSpc>
                          <a:spcPct val="95000"/>
                        </a:lnSpc>
                      </a:pPr>
                      <a:r>
                        <a:rPr lang="en-US" sz="1800" b="1" dirty="0" smtClean="0">
                          <a:solidFill>
                            <a:schemeClr val="tx1"/>
                          </a:solidFill>
                          <a:latin typeface="+mn-lt"/>
                          <a:cs typeface="Arial" pitchFamily="34" charset="0"/>
                        </a:rPr>
                        <a:t>5 </a:t>
                      </a:r>
                      <a:r>
                        <a:rPr lang="en-US" sz="1800" b="1" dirty="0" smtClean="0">
                          <a:solidFill>
                            <a:schemeClr val="tx1"/>
                          </a:solidFill>
                          <a:latin typeface="+mn-lt"/>
                          <a:cs typeface="Arial" pitchFamily="34" charset="0"/>
                          <a:sym typeface="Symbol"/>
                        </a:rPr>
                        <a:t>mol</a:t>
                      </a:r>
                      <a:endParaRPr lang="th-TH" sz="1800" b="1" dirty="0">
                        <a:solidFill>
                          <a:schemeClr val="tx1"/>
                        </a:solidFill>
                        <a:latin typeface="+mn-lt"/>
                      </a:endParaRPr>
                    </a:p>
                  </a:txBody>
                  <a:tcPr marL="91431" marR="91431" marT="45721" marB="45721" anchor="ctr">
                    <a:solidFill>
                      <a:srgbClr val="EBFFFF"/>
                    </a:solidFill>
                  </a:tcPr>
                </a:tc>
                <a:tc>
                  <a:txBody>
                    <a:bodyPr/>
                    <a:lstStyle/>
                    <a:p>
                      <a:pPr marL="0" marR="0" indent="0" algn="ctr" defTabSz="914400" rtl="0" eaLnBrk="1" fontAlgn="auto" latinLnBrk="0" hangingPunct="1">
                        <a:lnSpc>
                          <a:spcPct val="95000"/>
                        </a:lnSpc>
                        <a:spcBef>
                          <a:spcPts val="0"/>
                        </a:spcBef>
                        <a:spcAft>
                          <a:spcPts val="0"/>
                        </a:spcAft>
                        <a:buClrTx/>
                        <a:buSzTx/>
                        <a:buFontTx/>
                        <a:buNone/>
                        <a:tabLst/>
                        <a:defRPr/>
                      </a:pPr>
                      <a:r>
                        <a:rPr lang="en-US" sz="1800" b="1" dirty="0" smtClean="0">
                          <a:solidFill>
                            <a:schemeClr val="tx1"/>
                          </a:solidFill>
                          <a:latin typeface="+mn-lt"/>
                          <a:cs typeface="Arial" pitchFamily="34" charset="0"/>
                        </a:rPr>
                        <a:t>5 </a:t>
                      </a:r>
                      <a:r>
                        <a:rPr lang="en-US" sz="1800" b="1" dirty="0" smtClean="0">
                          <a:solidFill>
                            <a:schemeClr val="tx1"/>
                          </a:solidFill>
                          <a:latin typeface="+mn-lt"/>
                          <a:cs typeface="Arial" pitchFamily="34" charset="0"/>
                          <a:sym typeface="Symbol"/>
                        </a:rPr>
                        <a:t>mol</a:t>
                      </a:r>
                      <a:endParaRPr lang="th-TH" sz="1800" b="1" dirty="0" smtClean="0">
                        <a:solidFill>
                          <a:schemeClr val="tx1"/>
                        </a:solidFill>
                        <a:latin typeface="+mn-lt"/>
                      </a:endParaRPr>
                    </a:p>
                  </a:txBody>
                  <a:tcPr marL="91431" marR="91431" marT="45721" marB="45721" anchor="ctr">
                    <a:solidFill>
                      <a:schemeClr val="accent6">
                        <a:lumMod val="20000"/>
                        <a:lumOff val="80000"/>
                      </a:schemeClr>
                    </a:solidFill>
                  </a:tcPr>
                </a:tc>
                <a:tc>
                  <a:txBody>
                    <a:bodyPr/>
                    <a:lstStyle/>
                    <a:p>
                      <a:pPr marL="0" marR="0" indent="0" algn="ctr" defTabSz="914400" rtl="0" eaLnBrk="1" fontAlgn="auto" latinLnBrk="0" hangingPunct="1">
                        <a:lnSpc>
                          <a:spcPct val="95000"/>
                        </a:lnSpc>
                        <a:spcBef>
                          <a:spcPts val="0"/>
                        </a:spcBef>
                        <a:spcAft>
                          <a:spcPts val="0"/>
                        </a:spcAft>
                        <a:buClrTx/>
                        <a:buSzTx/>
                        <a:buFontTx/>
                        <a:buNone/>
                        <a:tabLst/>
                        <a:defRPr/>
                      </a:pPr>
                      <a:r>
                        <a:rPr lang="en-US" sz="1050" b="1" dirty="0" smtClean="0">
                          <a:solidFill>
                            <a:schemeClr val="tx1"/>
                          </a:solidFill>
                          <a:latin typeface="+mn-lt"/>
                        </a:rPr>
                        <a:t>-</a:t>
                      </a:r>
                      <a:endParaRPr lang="th-TH" sz="1050" b="1" dirty="0">
                        <a:solidFill>
                          <a:schemeClr val="tx1"/>
                        </a:solidFill>
                        <a:latin typeface="+mn-lt"/>
                      </a:endParaRPr>
                    </a:p>
                  </a:txBody>
                  <a:tcPr marL="91431" marR="91431" marT="45721" marB="45721" anchor="ctr">
                    <a:solidFill>
                      <a:srgbClr val="FFC5F0"/>
                    </a:solidFill>
                  </a:tcPr>
                </a:tc>
                <a:tc>
                  <a:txBody>
                    <a:bodyPr/>
                    <a:lstStyle/>
                    <a:p>
                      <a:pPr marL="0" marR="0" indent="0" algn="ctr" defTabSz="914400" rtl="0" eaLnBrk="1" fontAlgn="auto" latinLnBrk="0" hangingPunct="1">
                        <a:lnSpc>
                          <a:spcPct val="95000"/>
                        </a:lnSpc>
                        <a:spcBef>
                          <a:spcPts val="0"/>
                        </a:spcBef>
                        <a:spcAft>
                          <a:spcPts val="0"/>
                        </a:spcAft>
                        <a:buClrTx/>
                        <a:buSzTx/>
                        <a:buFontTx/>
                        <a:buNone/>
                        <a:tabLst/>
                        <a:defRPr/>
                      </a:pPr>
                      <a:r>
                        <a:rPr lang="en-US" sz="1050" b="1" dirty="0" smtClean="0">
                          <a:solidFill>
                            <a:schemeClr val="tx1"/>
                          </a:solidFill>
                          <a:latin typeface="+mn-lt"/>
                        </a:rPr>
                        <a:t>-</a:t>
                      </a:r>
                      <a:endParaRPr lang="th-TH" sz="1050" b="1" dirty="0">
                        <a:solidFill>
                          <a:schemeClr val="tx1"/>
                        </a:solidFill>
                        <a:latin typeface="+mn-lt"/>
                      </a:endParaRPr>
                    </a:p>
                  </a:txBody>
                  <a:tcPr marL="91431" marR="91431" marT="45721" marB="45721" anchor="ctr">
                    <a:solidFill>
                      <a:srgbClr val="CCFF99"/>
                    </a:solidFill>
                  </a:tcPr>
                </a:tc>
              </a:tr>
            </a:tbl>
          </a:graphicData>
        </a:graphic>
      </p:graphicFrame>
      <p:sp>
        <p:nvSpPr>
          <p:cNvPr id="5" name="Rounded Rectangle 4"/>
          <p:cNvSpPr/>
          <p:nvPr/>
        </p:nvSpPr>
        <p:spPr>
          <a:xfrm>
            <a:off x="115824" y="2249424"/>
            <a:ext cx="8991600" cy="377851"/>
          </a:xfrm>
          <a:prstGeom prst="roundRect">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 name="Rounded Rectangle 5"/>
          <p:cNvSpPr/>
          <p:nvPr/>
        </p:nvSpPr>
        <p:spPr>
          <a:xfrm>
            <a:off x="115824" y="1182624"/>
            <a:ext cx="8991600" cy="377851"/>
          </a:xfrm>
          <a:prstGeom prst="roundRect">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Rounded Rectangle 1"/>
          <p:cNvSpPr/>
          <p:nvPr/>
        </p:nvSpPr>
        <p:spPr>
          <a:xfrm>
            <a:off x="115824" y="781120"/>
            <a:ext cx="9028176" cy="382385"/>
          </a:xfrm>
          <a:prstGeom prst="roundRect">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 name="TextBox 6"/>
          <p:cNvSpPr txBox="1"/>
          <p:nvPr/>
        </p:nvSpPr>
        <p:spPr>
          <a:xfrm>
            <a:off x="2153412" y="3393195"/>
            <a:ext cx="4953000" cy="2062103"/>
          </a:xfrm>
          <a:prstGeom prst="rect">
            <a:avLst/>
          </a:prstGeom>
          <a:solidFill>
            <a:schemeClr val="accent4">
              <a:lumMod val="75000"/>
            </a:schemeClr>
          </a:solidFill>
        </p:spPr>
        <p:txBody>
          <a:bodyPr wrap="square" rtlCol="0">
            <a:spAutoFit/>
          </a:bodyPr>
          <a:lstStyle/>
          <a:p>
            <a:pPr defTabSz="914212"/>
            <a:r>
              <a:rPr lang="en-US" sz="3200" b="1" u="sng" dirty="0" smtClean="0">
                <a:solidFill>
                  <a:srgbClr val="CCB400">
                    <a:lumMod val="20000"/>
                    <a:lumOff val="80000"/>
                  </a:srgbClr>
                </a:solidFill>
              </a:rPr>
              <a:t>Goal</a:t>
            </a:r>
            <a:r>
              <a:rPr lang="en-US" sz="3200" b="1" dirty="0" smtClean="0">
                <a:solidFill>
                  <a:srgbClr val="CCB400">
                    <a:lumMod val="20000"/>
                    <a:lumOff val="80000"/>
                  </a:srgbClr>
                </a:solidFill>
              </a:rPr>
              <a:t>:</a:t>
            </a:r>
          </a:p>
          <a:p>
            <a:pPr marL="742950" lvl="1" indent="-285750" defTabSz="914212">
              <a:buFont typeface="Arial" panose="020B0604020202020204" pitchFamily="34" charset="0"/>
              <a:buChar char="•"/>
            </a:pPr>
            <a:r>
              <a:rPr lang="en-US" sz="3200" b="1" dirty="0" smtClean="0">
                <a:solidFill>
                  <a:srgbClr val="CCB400">
                    <a:lumMod val="20000"/>
                    <a:lumOff val="80000"/>
                  </a:srgbClr>
                </a:solidFill>
              </a:rPr>
              <a:t>1,200 -1,400 Kcal</a:t>
            </a:r>
          </a:p>
          <a:p>
            <a:pPr marL="742950" lvl="1" indent="-285750" defTabSz="914212">
              <a:buFont typeface="Arial" panose="020B0604020202020204" pitchFamily="34" charset="0"/>
              <a:buChar char="•"/>
            </a:pPr>
            <a:r>
              <a:rPr lang="en-US" sz="3200" b="1" dirty="0" smtClean="0">
                <a:solidFill>
                  <a:srgbClr val="CCB400">
                    <a:lumMod val="20000"/>
                    <a:lumOff val="80000"/>
                  </a:srgbClr>
                </a:solidFill>
              </a:rPr>
              <a:t>Protein 45 -60 g</a:t>
            </a:r>
          </a:p>
          <a:p>
            <a:pPr marL="742950" lvl="1" indent="-285750" defTabSz="914212">
              <a:buFont typeface="Arial" panose="020B0604020202020204" pitchFamily="34" charset="0"/>
              <a:buChar char="•"/>
            </a:pPr>
            <a:r>
              <a:rPr lang="en-US" sz="3200" b="1" dirty="0" smtClean="0">
                <a:solidFill>
                  <a:srgbClr val="CCB400">
                    <a:lumMod val="20000"/>
                    <a:lumOff val="80000"/>
                  </a:srgbClr>
                </a:solidFill>
              </a:rPr>
              <a:t>Fluid 1,200 – 1,400 mL</a:t>
            </a:r>
            <a:endParaRPr lang="en-US" sz="3200" b="1" dirty="0">
              <a:solidFill>
                <a:srgbClr val="CCB400">
                  <a:lumMod val="20000"/>
                  <a:lumOff val="80000"/>
                </a:srgbClr>
              </a:solidFill>
            </a:endParaRPr>
          </a:p>
        </p:txBody>
      </p:sp>
    </p:spTree>
    <p:extLst>
      <p:ext uri="{BB962C8B-B14F-4D97-AF65-F5344CB8AC3E}">
        <p14:creationId xmlns:p14="http://schemas.microsoft.com/office/powerpoint/2010/main" val="31428932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6" presetClass="entr" presetSubtype="21"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arn(inVertical)">
                                      <p:cBhvr>
                                        <p:cTn id="11" dur="500"/>
                                        <p:tgtEl>
                                          <p:spTgt spid="6"/>
                                        </p:tgtEl>
                                      </p:cBhvr>
                                    </p:animEffect>
                                  </p:childTnLst>
                                </p:cTn>
                              </p:par>
                              <p:par>
                                <p:cTn id="12" presetID="16" presetClass="entr" presetSubtype="21" fill="hold" grpId="0" nodeType="with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arn(inVertical)">
                                      <p:cBhvr>
                                        <p:cTn id="14" dur="500"/>
                                        <p:tgtEl>
                                          <p:spTgt spid="2"/>
                                        </p:tgtEl>
                                      </p:cBhvr>
                                    </p:animEffect>
                                  </p:childTnLst>
                                </p:cTn>
                              </p:par>
                              <p:par>
                                <p:cTn id="15" presetID="16" presetClass="entr" presetSubtype="21"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inVertic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2" grpId="0" animBg="1"/>
      <p:bldP spid="7"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 name="Shape 225"/>
          <p:cNvSpPr>
            <a:spLocks noGrp="1"/>
          </p:cNvSpPr>
          <p:nvPr>
            <p:ph type="title"/>
          </p:nvPr>
        </p:nvSpPr>
        <p:spPr>
          <a:xfrm>
            <a:off x="685800" y="76200"/>
            <a:ext cx="7467600" cy="858753"/>
          </a:xfrm>
          <a:prstGeom prst="rect">
            <a:avLst/>
          </a:prstGeom>
        </p:spPr>
        <p:txBody>
          <a:bodyPr>
            <a:normAutofit/>
          </a:bodyPr>
          <a:lstStyle/>
          <a:p>
            <a:pPr lvl="0" algn="ctr">
              <a:defRPr sz="1800" b="0" spc="0">
                <a:solidFill>
                  <a:srgbClr val="000000"/>
                </a:solidFill>
              </a:defRPr>
            </a:pPr>
            <a:r>
              <a:rPr lang="en-US" sz="4000" b="1" spc="-101" dirty="0" smtClean="0">
                <a:solidFill>
                  <a:srgbClr val="000000"/>
                </a:solidFill>
              </a:rPr>
              <a:t>All-in-1 </a:t>
            </a:r>
            <a:r>
              <a:rPr lang="en-US" sz="4000" b="1" spc="-101" dirty="0">
                <a:solidFill>
                  <a:srgbClr val="000000"/>
                </a:solidFill>
              </a:rPr>
              <a:t>C</a:t>
            </a:r>
            <a:r>
              <a:rPr sz="4000" b="1" spc="-101" dirty="0" smtClean="0">
                <a:solidFill>
                  <a:srgbClr val="000000"/>
                </a:solidFill>
              </a:rPr>
              <a:t>ommercial </a:t>
            </a:r>
            <a:r>
              <a:rPr lang="en-US" sz="4000" b="1" u="sng" spc="-101" dirty="0" smtClean="0">
                <a:solidFill>
                  <a:srgbClr val="0033CC"/>
                </a:solidFill>
              </a:rPr>
              <a:t>Central</a:t>
            </a:r>
            <a:r>
              <a:rPr lang="en-US" sz="4000" b="1" spc="-101" dirty="0" smtClean="0">
                <a:solidFill>
                  <a:srgbClr val="000000"/>
                </a:solidFill>
              </a:rPr>
              <a:t> </a:t>
            </a:r>
            <a:r>
              <a:rPr sz="4000" b="1" spc="-101" dirty="0" smtClean="0">
                <a:solidFill>
                  <a:srgbClr val="000000"/>
                </a:solidFill>
              </a:rPr>
              <a:t>PN</a:t>
            </a:r>
            <a:endParaRPr sz="4000" b="1" spc="-101" dirty="0">
              <a:solidFill>
                <a:srgbClr val="000000"/>
              </a:solidFill>
            </a:endParaRPr>
          </a:p>
        </p:txBody>
      </p:sp>
      <p:pic>
        <p:nvPicPr>
          <p:cNvPr id="227" name="Screen Shot 2558-06-07 at 8.30.17 PM.png"/>
          <p:cNvPicPr/>
          <p:nvPr/>
        </p:nvPicPr>
        <p:blipFill>
          <a:blip r:embed="rId2">
            <a:extLst/>
          </a:blip>
          <a:stretch>
            <a:fillRect/>
          </a:stretch>
        </p:blipFill>
        <p:spPr>
          <a:xfrm>
            <a:off x="1650" y="954053"/>
            <a:ext cx="9140700" cy="5903947"/>
          </a:xfrm>
          <a:prstGeom prst="rect">
            <a:avLst/>
          </a:prstGeom>
          <a:ln w="12700">
            <a:miter lim="400000"/>
          </a:ln>
        </p:spPr>
      </p:pic>
      <p:sp>
        <p:nvSpPr>
          <p:cNvPr id="8" name="Rounded Rectangle 7"/>
          <p:cNvSpPr/>
          <p:nvPr/>
        </p:nvSpPr>
        <p:spPr>
          <a:xfrm>
            <a:off x="0" y="1681822"/>
            <a:ext cx="9144000" cy="314876"/>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ounded Rectangle 8"/>
          <p:cNvSpPr/>
          <p:nvPr/>
        </p:nvSpPr>
        <p:spPr>
          <a:xfrm>
            <a:off x="3429000" y="1320452"/>
            <a:ext cx="5715000" cy="314876"/>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Rounded Rectangle 9"/>
          <p:cNvSpPr/>
          <p:nvPr/>
        </p:nvSpPr>
        <p:spPr>
          <a:xfrm>
            <a:off x="1600200" y="2336626"/>
            <a:ext cx="7542150" cy="314876"/>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 name="TextBox 6"/>
          <p:cNvSpPr txBox="1"/>
          <p:nvPr/>
        </p:nvSpPr>
        <p:spPr>
          <a:xfrm>
            <a:off x="3124200" y="3581400"/>
            <a:ext cx="4953000" cy="2062103"/>
          </a:xfrm>
          <a:prstGeom prst="rect">
            <a:avLst/>
          </a:prstGeom>
          <a:solidFill>
            <a:schemeClr val="accent4">
              <a:lumMod val="75000"/>
            </a:schemeClr>
          </a:solidFill>
        </p:spPr>
        <p:txBody>
          <a:bodyPr wrap="square" rtlCol="0">
            <a:spAutoFit/>
          </a:bodyPr>
          <a:lstStyle/>
          <a:p>
            <a:pPr defTabSz="914212"/>
            <a:r>
              <a:rPr lang="en-US" sz="3200" b="1" u="sng" dirty="0" smtClean="0">
                <a:solidFill>
                  <a:srgbClr val="CCB400">
                    <a:lumMod val="20000"/>
                    <a:lumOff val="80000"/>
                  </a:srgbClr>
                </a:solidFill>
              </a:rPr>
              <a:t>Goal</a:t>
            </a:r>
            <a:r>
              <a:rPr lang="en-US" sz="3200" b="1" dirty="0" smtClean="0">
                <a:solidFill>
                  <a:srgbClr val="CCB400">
                    <a:lumMod val="20000"/>
                    <a:lumOff val="80000"/>
                  </a:srgbClr>
                </a:solidFill>
              </a:rPr>
              <a:t>:</a:t>
            </a:r>
          </a:p>
          <a:p>
            <a:pPr marL="742950" lvl="1" indent="-285750" defTabSz="914212">
              <a:buFont typeface="Arial" panose="020B0604020202020204" pitchFamily="34" charset="0"/>
              <a:buChar char="•"/>
            </a:pPr>
            <a:r>
              <a:rPr lang="en-US" sz="3200" b="1" dirty="0" smtClean="0">
                <a:solidFill>
                  <a:srgbClr val="CCB400">
                    <a:lumMod val="20000"/>
                    <a:lumOff val="80000"/>
                  </a:srgbClr>
                </a:solidFill>
              </a:rPr>
              <a:t>1,200 -1,400 Kcal</a:t>
            </a:r>
          </a:p>
          <a:p>
            <a:pPr marL="742950" lvl="1" indent="-285750" defTabSz="914212">
              <a:buFont typeface="Arial" panose="020B0604020202020204" pitchFamily="34" charset="0"/>
              <a:buChar char="•"/>
            </a:pPr>
            <a:r>
              <a:rPr lang="en-US" sz="3200" b="1" dirty="0" smtClean="0">
                <a:solidFill>
                  <a:srgbClr val="CCB400">
                    <a:lumMod val="20000"/>
                    <a:lumOff val="80000"/>
                  </a:srgbClr>
                </a:solidFill>
              </a:rPr>
              <a:t>Protein 45 -60 g</a:t>
            </a:r>
          </a:p>
          <a:p>
            <a:pPr marL="742950" lvl="1" indent="-285750" defTabSz="914212">
              <a:buFont typeface="Arial" panose="020B0604020202020204" pitchFamily="34" charset="0"/>
              <a:buChar char="•"/>
            </a:pPr>
            <a:r>
              <a:rPr lang="en-US" sz="3200" b="1" dirty="0" smtClean="0">
                <a:solidFill>
                  <a:srgbClr val="CCB400">
                    <a:lumMod val="20000"/>
                    <a:lumOff val="80000"/>
                  </a:srgbClr>
                </a:solidFill>
              </a:rPr>
              <a:t>Fluid 1,200 – 1,400 mL</a:t>
            </a:r>
            <a:endParaRPr lang="en-US" sz="3200" b="1" dirty="0">
              <a:solidFill>
                <a:srgbClr val="CCB400">
                  <a:lumMod val="20000"/>
                  <a:lumOff val="80000"/>
                </a:srgbClr>
              </a:solidFill>
            </a:endParaRPr>
          </a:p>
        </p:txBody>
      </p:sp>
    </p:spTree>
    <p:extLst>
      <p:ext uri="{BB962C8B-B14F-4D97-AF65-F5344CB8AC3E}">
        <p14:creationId xmlns:p14="http://schemas.microsoft.com/office/powerpoint/2010/main" val="11248970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arn(inVertical)">
                                      <p:cBhvr>
                                        <p:cTn id="10" dur="500"/>
                                        <p:tgtEl>
                                          <p:spTgt spid="8"/>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arn(inVertical)">
                                      <p:cBhvr>
                                        <p:cTn id="13" dur="500"/>
                                        <p:tgtEl>
                                          <p:spTgt spid="10"/>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7"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utoShape 2" descr="data:image/jpeg;base64,/9j/4AAQSkZJRgABAQAAAQABAAD/2wCEAAkGBhQSERMTExQWFRMVFRkYFxgYGBgWHREWGRcXFxobGxkeGyggIBooGhcXITIgJScqLTA4GSIxNjErNikrLCkBCQoKDgwOGg8PGDEkHCQsLCwsLiw0LSwtLCwtLyksKSotLS01KS0sLCwsLCwtLCwsLCwsLCwtLCksKS0sLCwsLP/AABEIAKMAvwMBIgACEQEDEQH/xAAcAAEAAgMBAQEAAAAAAAAAAAAABgcDBAUBAgj/xABCEAACAQMDAwIFAgMDBw0AAAABAgMABBEFEiEGMUETIgcUUWFxMoEjQqEVQ5IzU1RikbHBFiQ1cnN0gpOUs9HT8P/EABoBAQADAQEBAAAAAAAAAAAAAAABAgMEBQb/xAAuEQACAQMDAwEIAQUAAAAAAAAAAQIDBBESITETQVFhBSMycYHB4fDRFCJCYpH/2gAMAwEAAhEDEQA/ALxpSlAKUqOdQaXdfM291aykiMMs1uzELcxnkbc5VZQexIGcgFgByBI6jOg9SM19eWMzAyQlZYiBjfbyAEA+NyMdufIK9zmpHA5ZVJUqSASpwSpI5BIJGR24OK5uodUWkD7JrmCKTj2vKisM8jgnIFAb19bepFJHkjejLkcEbgRn+tc/pKOVbK2SdWWZIlSQMdxLoNhO7JyCVyDnnNcmX4r6YrtGbyPK4BI3MpJ+jKCD+xr5l+LOmLkfNKx+irIxP4AXmgN/qi2neawMO/Yt0Gm2sVHpelJ+oAjK7tvHPOKkFQuX4u2EbKsxmg3fpM1vLGD+5WpNp2qwXUZeGVJYzwTG4bGQDglTkHBHHBGaA5uhdWi7ubiOGNjDbn02nJwGnB98aoRk7RtO774x2JkFaumabHbxJDCoSONQqqPAH/7vUc6o1W9e5is7GMxsdskt1JHviiiywKryN0uQPb9+47gCW0pSgFKUoBSlKAVz9d16Gzgee4cJGncnyfAA7lj4ArzqDXorO3knmYBUVmxuVTIVUtsXcQC5xgDzVfW2mS69NFc3kJh06ElreBuHuiQPfJzwnHAHfOORyaykorLBnu/iHqMim7srBZNPUZzISk1wq/qeNAeFx29rH2k+cCddP67HeW0VzCcxyrkZxkeCDg9wQQfxW0kYAAAAAGAB2A+mPpUM0EPp+pNZYVbG4VpbQD+7mGGmiB8A5aQLz34xggZU6ut4ZLROqUpW5ApSlAcJ9Su47rY8AltZCAksRw0BPiWNm5Xv70P09vkdt3ABJIAAySeAAPJNfVUf8Tfiekl9HZx3E1vbws63UsWCZSQF2IBzx7lyeMtnHtGQJDqXW1xqkvy+lMYrdG/i320nDDJ9ONDjORt5J8+O527ToewtUaR4kkZVZpZrgCZnA9zO5YEZ4zkAVFYOvbcW8NnowU3MjLEgePZtwnulfgBm4HJzznIwMVO73RWuLNraeViXTY8kQ9Et9SFywGexHIOSMYOKzbZ2U4RxtuyDaBrwXUY5ra0NvYXRNuZRtjjupF3GGQRhV2HO9fO7d9e9m7ed38xGM+SASQM98ZJOPua4tz0jC1pFaAukURjKFWwymNtwO4g8k5yfvxitjVtdFufdDcOu3O+KIyhTkjBCncD57Y571D3NIrT8R0JIgwwwBH0Iz3GD3+xxVXaB05I+q6uIJWtBGyBGiG0q7hih2AhGTAfKkEHPG04IlXRuv/NT6gY39S2WaP0nyzZLxZkAz2TcFIXAxuauH1Xb3E2rLHYTiC4Fnumf9QZfVwiOvIBAOQcZww8EUWxWeJJMmej9dRxBbe/cW9wo2hpWULdIgx6yvwo3YJKkgg8c8EyXSdXiuYlmgkWSJs7WXscHB/fI7VA9MllErWF+FuQwDwTGJdlwqgl1kTBRZVIz5yDnxy1HQpbQ/M6e7oEYPLaKR6VygJMixoQRHIwJxtwCfGeavqMHSeMomXU2tvaw+pHby3MhYKkcQ5LNwNzfypnu2Dis+h3EzwI9xGsUrZJjB3ekCeFLfzMBjJAAznimha5FeQJcQNuikGQe3YkEEeCCCMVv1YwFKUoBXL6j6hhs4DLM+wfpTgsXcg7VVRyzHHb/AHV9dQ9QQ2Vu9xOxWNMZwMkkkKAB5OTUS6a0W4vLlNTvSFAU/K2wAZYomwyStkticgnJHbjnjApOaissk4nSfwtluSLvWna4mZNqwSEkQc4ySr4yQP0gDGecmrSiiCqFUAKoAAHAAAwAB9MV90rgnNye5YVXHxzs3NhHcRs6m2nV22HadjgxnDA5H6gOM96seuB1/CraXfhgCPlJzgjPKxMyn8hgCPwKQeJIFSaZoUaBZbaSaJ3AcSJK4Zj+oFxnDd+xBHJqy/hN1TNfWLNcYMsE7wM4/vdio28jHBw+D+M+cCuOlubK35/uhz9Km/wMc/2dIu3CpdzKj4wbhcqfUZuzNksu4eEA8Uspycpxk84/J7PtSlTjTpzhFLK7fQsSlKV6R4ZxetL8w6feShtjJbylWBwVfYwUg/XcRio38P8ASfltOtY8AN6Yd9uRlpPec/fDAH8V78abiUaaYoo9/wAxLHCx/wA2HbggeSWCr/4q6Wr28rQuls6xSHAR2XeIxuGTt8nZnH3x+apI6bdbtmp1JoVrcRhroLiLLLIXMZg5UllkyNvKrz9q+dCtb2N5BdTQzx8emyxmJwfIZBlcfgk/8OJqnQ1xKiRyXbXUIKNLDOAnrOmTlZkQtGudvs2t2/VzUk0bUJpVb17doJFbBG9ZFcHOGRxjI+uVGKodC3lusHRrlaN1DHdPcLGr7beX0i5ACu4GWC859p4OQO4xmuhdXaRI0kjKiIMszHAUfUmq2+GOsTv88kAt5Y0upHUvI8TuJGYq2VicFTtOCcdiPpRImU8NIm2rdOrI5nib0bsJtWZf5hwQsq5xJHwOD+2MCtq10WGOaS4WJVmlAEjjOXxjv+4HOOcVh0fULhy63Ft6BGCpWVZkcHwGAUhh9Cv711KEpRe6FeEVW2v600euKLq7a3tIoFmiUNsWVjhWDAZ3ZcOCCM4XAxUo0zr+yuJ0t4JvVkdWYbUfChRk7mIGKYIVRPZmv0Fm11K90+CJEtAqXIyzbleVI1IQHOUyp/6vbPIFWRVY9YzxW13p148r249b0ZZE7PCVaQJIMcp6g7+AzH7izVYEAjkHsfrWqeUcNSOmTR7XP1jqC3tFDXE0cIOcb2ClsYztB5buOAD3rbublY0Z3YKiKWZmOAqgZJJ8ACq30vpGPU9RbVZUPy+EFtG27+Ps7TOrcKmRlUxz+ojn3RKSisszM2iaFNqF8NSuWkS2jffZWzgce3b6rqR7ScblHcE544zYVKV585ubyy4pSlUJFRv4j3yxaVfM5wDbyIPu0iGNR/iYVJKqb4xa1HPPaaar5YyiWdfARV3KrfcjJHPHH1FWjzl9tyYxc5KK5exHtMtFFhHHMQqGEByTtwGHPPjg1NfhLqt3PBCfabSH1rfOAplEZjMMiAKOMF4zjjKZ75xCernQ2zwsTvmG2NEG55ZNwKqq9zlto/f8VbPw70u6gskW8cGU4IRQALZNiKsQxwcBck/ViOcZM2CbUpvuz1/bDUXCmuy57knqppupNavbi7Gn/Lpbw3LQBpAu4GMANwc5BLZzjwMY5qwOsNfNlZT3QTeYk3BSdu45C98H61p9BWxTT7dmOXmT15DjG6Sc+s5x45ft9q7as9CyjxEQ7WejNZvBaG4uLINayiVQqzASyAqVMgAxxgj2gcMazzf8oFJAt9PcAnDB5QGH1wZAasqlcvXl3LptcMrHf1D/AKLYf+ZJ/wDbWC0vuoX3f8ys02uV97SLux5X+Nyv0PmrVpU9Z+C2uXkqTU5ddbbDJYWUqTEqRmR0GBu/ifxcAcdz5H1xW5CddjTaLCy2qpCrHIUCfTC78YzzgYz9qs+sUN0jlgrKxRtrgEHY2AdrY7HBBwfqKdZ+CNcvJWdn1DrS5E+kBzngxTqgA/DFyT38ill8THf1B/Zl8TExSQRoJdjg4K5BGSD9KtGlOt6FlUmu5QnU3VMI1W0urm0nSD0HiZbm3I5BdgURuGIMg58ZrvWnxT0eEkxL6ZIwTHbBNw74O0DIzVuUxVuv6EKbTyUV138RrC9tljjO6RJ4pAs0bhGCvhgxBztKk5xjjOOasZfi1pMcZ23UeI14VFcZAHARdv2wAKlzICMHkHwec/tXE1rQbERma4gg2Q5lLNGuFAVgSQByNpPHPjzirRrrjBWTcnlka0uO51lxPdJ6OmA7obY53XuOVkm7fw+zBMYPHfGTYKrgYHAH9K0dJ1m3uEzbyxSoMf5NlbbwCAQDwcY4OK3qwqTcnuQj2lKVmSKUrj9TdWW9hEZbiQLwSqZG+XBAwiZyxyw7ds84olngg5vWnxHtNMAEzFpmXckSDLMMkAnwFyCMk+DVZaXHJPLJf3IAubgDKgYWJFACqoJJ/SFzk5/rnQvLJJbmfULlRBC7iVYXbdh8EBpCf5uThB2zjxzh0Tpy61+WVoZjBaxFEIfdzuHvwF4ZsAkgsP1KMjNHHre7pvbu/sj1reMbNKtWX93+Me/zf2JT8M7b1tbuZQA6QQqpZlY+jI2F2xnOFJAbJx4YeSauio/0R0ZDplsIISWy2+R27ySFVUnHgYUYUdvvyTIK9KnDRFR8Hl1qnVqSm+7yRH4srnR73/svPHZ1NdHo7/o+y/7rB/7KVEuvupPnmm0azjaWd/bPIcpHaLlH3Mdp3fTA/qeKnGi6f6FvBCTuMUUcecY3bEVc4++KwuGsJFEbtKUrkLFc/E/4jXemz28cFqsqSjJdt53tu2mNQuMNjacnOd4445sCzmZ40Z0MbsqlkJB9NiASuRwcHIyPpWWvas2mksECoN8LLppP7UZuT/ak4/ZViUf0Aqc1C/hdZ7Ib1uf4mo3Tf7JPT4/wVK+FgmlKUqhJyOq9e+StJrkRNL6S7ti5y3IHJAOFA5LYOACa1+h+qf7Rs47r0/S3lxs3b8bWK/qwM9s9hXeIzwaxWlmkShI0WNB2VFCgZ5PAAFTlY9SDNWnrAX5ebcIyvpPuEp2xkbDn1GwcJjucds1uVq6pYLPBLCxIWWN42IxkB1KnGQRnB8g0XIK1+F3RVhPpkdxLbRlw8xD5YFQsz7cOCDwAMNweBUa6a17U5Nl1864UsxSGVRKpjzwGOVJ4H6hg+eDVgfB+yA0gW8g5WW4ikXOcH1XVhkfY9xUL1D4TajYrLJaXEcsMaZWIrIXlCe4gJ7gHPI9hGfAGcDtrwnKPu3v6m9rKjGfv45XodeP4lajE7mS0huUYrs9GQxGPAw2d4OQSN32yRkjGNu++L8oZRFpk75Uk75I48N9BjeCPuSPxUG6e127v3MVpa+o6qC0hYrGhI/mJXgHDYGcnHnBNdi1s9S3ejJYSG4ycFMCErnAYzFio/GS3nHNcGm4S3gv36npOl7PlLao1++qN3V+ttVuVAhWGxQgZO4zSDI5w20KP2GfvUatLm3W4PqzNc3xJDOUkkkLD+VFVTjA8LXe0r4aazvDyz2w3cMrF2EQz+pVQBS2PGfzU/wCkPhva2GJAoluvcWnZQGZnOW2jsg8ADx5OTnZW9SeY1Hhehirq3oYlQhmX+34Il0l8Okvmkur+CQJlUghk3R5RRuMjqDn3MxAUgYC+c1Zej6HBaR+lbxJFHknaoxlj3J+p7cn6AeK3qV3QgoRUVwebUqSqzc5csUpSrGZUWj2l1ol5dZspr2O9mLrNb5dgAxKrImAq8yt7iRnJ7gcTLprrlLu4uLVongngClo3aNiVbPI2Mw49uR43CpXVc9bdKtaXA1ixj3TxBvXgUAC6jP62znIcLk5AbOBxxzjUpKW/clMsGlaml6pHcxJNC4eJxlWGRuGSPIB7g1t1wcFhSlKEioZp/Rl5A0oi1EpC80soQWsRKGWRpCN7M2Rlj4FTOlWUmuCDl6bps8bkyXTzIVxtaOFcNkHcGRV8ZGCPNdSlKhvIFKUqCRWC+tUljeOQBo5FKOD2ZWG0j9wcVnqG/FR1exFqTh7yeG3TjOGeVCWx5wqk4yPzVorLSIIr1f0ppulQvPaTCzvkj3Q/xmLSc/p9IkllbBXtjPcjFWloFzLJawPMmyZ4kaRe21yoLDHjnx47VG9D+EmnW6pm3SWVcEySZcs4ABOGYgAkZxzjNTOvRjFxW7yUPMV7SlWApSlAKUpQClKUApSlAVnJcSaFLJmIto7vlSvueykk5b2gA+juyMckZHPg2DZ3iSxrJGweNwGVlOQwPYg1syRhgVYAqRgg8gg9wR9KrjTeg73TCzWEyywmaSRrWX2qYz+hI32ko/LZbODhcjg556tHVuuSUyxKVDNP+KVsZPRu1ksJvCXS+mHHI3LJ+krkEZyM44qTafrME4JhmilA7mORHx/hJrkcJLlFjh9SaPeLL81YSr6u0I9vMWMMwHZhggpIM9x38/cOqrtcLJpdwX8+lJbyIT9mMinH5UVKaU1eUCDv0/fX8oa9c2ltGwZILaY75WGP8tMAMrgsNq4/pkzeva8qHLIPaUrnav1FbWozcTxRcEgO6qWAGTtUnLH7AE1CTfAOgTVe6dAdW1QXRA+S092W3IAIupzgO+TnKIVGCMc4we9cmTrVtdn+StPWgsmytxP6TO0ynOYwQpWIMoPuc85xjw1mdO9PxWNvHbQAiOMcZOSxJyWJ+pJJ+n4rso0tO7KtnSpSldJApSlAKUpQClKUApSlAKUpQClKUBoavoUF0np3EKSpnIDqDg/UfQ/iohrvwU064CenGbVkbO6AhSR9DuBH4Pcf0rr9YfEW000xrOzGSTlY4xvbaONxGRgZ4BPfBx2OK3m6+1S6Uq5is0Jz/BBMuPCl2ZlX7kDP47VvRt6ld4prJDaXJvdSX8On3NsmnXcrSrdww3NsZ3m9RJM4AEjEAjBHtPG4ZwcVblfnJemI0RfTJSVXV1m7uJFOVYk/fnAxUrsvipqcR/jWtvcJ2zE5iY4/mO5mHPfAA/arXnsi4hhqOfkI1Eye9f8AWDaba/MCAzjeqkbwgQNn3E4JxnA4HkVrxfP31uWSe1tVkXCvAWvGXkhsSbo0BGMcBu57YzVddf8AVlxqsK2q2pt4t6u7ySKxOPAVT98898eK4dnZ3lm/qWN26MR7kfGyRsAZ2gbOwHdfHes6HsuvKGp0+PP8BzXktCw+FMpk33eqXlwBjCK7QA9+G2uxI58Fa7cXwy04EMbVJHBzvlLSsxHbczsSew71C+mvjLLHJ6WqxpEpX23EYcoxAHDKN3uPJyMePaBzVp6fqUU6CSGRJUPZkZXBxweQSO9UlTcHpksMnOTJbWqRqEjVUQdlUBQPPAHA5rLSlVApSlAKUpQClKUApSlAKUpQClKUAqA/ED4i/Ln5WzxJdvkFhh1suV90o5wSCcKfpz4z0/iJ1p/Z9upRd9xO3pwL43kfqb/VXIJ+vA4zkVLYWRTc0jGSaQ7pZG5Mrc8/gZIFehYWTuZ7/Cuf4KSlpPqK1JkaeVjJcycySt3Y+QowAqeAoA4AFbFcfp/VWla4Rjlo5mA4AwmSF5Hc5VvvXYr6226fTXSWEYSzncUpWO4DbW2bQ+PbuBIz98HOK3bwskGSleLnAz3xzjkZ84+2a9qQeMoIIIBB4IPII+4rD0nMdJumuIEaSB49ssCn3HHIZMnDMD4POCQO9Z6xRXaMzIrqWX9QBBK+OQO1cl1bUq8dNTns+5MW1wWx0N8QrfVEkMIdHiIDxuAGXOdp4yCDg/jHPjMor88vLJayNeWr+lMiln4ytyie/wBOQZHB2jkc/wC+rn6H6rXUbOO4XaGPEiqSfSkHdTkA5wQfwR3718hd2k7aemX0Z0Rlk79KUrkLClKUApSlAKUpQClKUApShoCi+rNYN/qTyYPoWZeCIEYJlyBK+Mnyu0duw44NYRUa0PqaPY4nkIlMkjuSjDJZyxPAwO5OOK6Fh1AJnZYYbiYLj3RQvIDntwBkDg9x4r62xrW9C3itay+fmYSTbMXSyD05XH95PI34G7AH9P612ajmn3bWaSC4t7iEGVmTfC4yrHI7gc8V2kupCu8Wl6UxncLWUjA85xitba8t40opzWSJReTZrXtrIIzkM53tuwzbgh5/T5AP0z4HasuJ/wDQr/8A9JN/8Vqxakzbwttdtsba+LeQ7GHdWx2P2NbO8tm03NbEaZGe5jc7djhcOC2VDb08rz2P3pEZN77tuz27MZ3Hg7t3jvjGK5j9WwAlW9UMDggxsCp+hHg18t1jbj/OH8Rn/iaj+rts6uov+jS/B26j9hCF1K4wAA0Kt+SSmT/tzWwnVtse8hU/RkcH+gNcaHqCBL6eXcWVolA2qxLMNmeCB9DWNzc0G6bU1tLyvDJUXuSue8VCgY43ttU/62CQM/tXa6A1n5XU44APZfKwYAcLLCpKsOeMqzA8c4X6VCrLqm1QED1IwzFjlGI3McnsT58V09D1v17+yS2jlkZbqJ2YRtiOMOFkJ4zjYzZJwBXPfV6Na3lmaz2x+/YmKaZ+iaUpXyxuKUpQClKUApSlAKUpQClKUBhNqh3jauH/AFcD38Y931445r7iiCgBQAAMADgADsAPpSlAfWKYr2lAeYpivaUB8LEASQACTk443HAGT9TgAftX1ilKA15dPiaRZGjQyKMK5UFlHPZiMjue31rFHosCzG4WJBMU2GQKAxTOcZ+ma9pQGzLCrDDAEZB5GeQQQefIIBH4r7xSlAe0pSgFKUoBSlKAUpSgFKUoD//Z"/>
          <p:cNvSpPr>
            <a:spLocks noChangeAspect="1" noChangeArrowheads="1"/>
          </p:cNvSpPr>
          <p:nvPr/>
        </p:nvSpPr>
        <p:spPr bwMode="auto">
          <a:xfrm>
            <a:off x="0" y="-38417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 name="AutoShape 4" descr="data:image/jpeg;base64,/9j/4AAQSkZJRgABAQAAAQABAAD/2wCEAAkGBhQSERMTExQWFRMVFRkYFxgYGBgWHREWGRcXFxobGxkeGyggIBooGhcXITIgJScqLTA4GSIxNjErNikrLCkBCQoKDgwOGg8PGDEkHCQsLCwsLiw0LSwtLCwtLyksKSotLS01KS0sLCwsLCwtLCwsLCwsLCwtLCksKS0sLCwsLP/AABEIAKMAvwMBIgACEQEDEQH/xAAcAAEAAgMBAQEAAAAAAAAAAAAABgcDBAUBAgj/xABCEAACAQMDAwIFAgMDBw0AAAABAgMABBEFEiEGMUETIgcUUWFxMoEjQqEVQ5IzU1RikbHBFiQ1cnN0gpOUs9HT8P/EABoBAQADAQEBAAAAAAAAAAAAAAABAgMEBQb/xAAuEQACAQMDAwEIAQUAAAAAAAAAAQIDBBESITETQVFhBSMycYHB4fDRFCJCYpH/2gAMAwEAAhEDEQA/ALxpSlAKUqOdQaXdfM291aykiMMs1uzELcxnkbc5VZQexIGcgFgByBI6jOg9SM19eWMzAyQlZYiBjfbyAEA+NyMdufIK9zmpHA5ZVJUqSASpwSpI5BIJGR24OK5uodUWkD7JrmCKTj2vKisM8jgnIFAb19bepFJHkjejLkcEbgRn+tc/pKOVbK2SdWWZIlSQMdxLoNhO7JyCVyDnnNcmX4r6YrtGbyPK4BI3MpJ+jKCD+xr5l+LOmLkfNKx+irIxP4AXmgN/qi2neawMO/Yt0Gm2sVHpelJ+oAjK7tvHPOKkFQuX4u2EbKsxmg3fpM1vLGD+5WpNp2qwXUZeGVJYzwTG4bGQDglTkHBHHBGaA5uhdWi7ubiOGNjDbn02nJwGnB98aoRk7RtO774x2JkFaumabHbxJDCoSONQqqPAH/7vUc6o1W9e5is7GMxsdskt1JHviiiywKryN0uQPb9+47gCW0pSgFKUoBSlKAVz9d16Gzgee4cJGncnyfAA7lj4ArzqDXorO3knmYBUVmxuVTIVUtsXcQC5xgDzVfW2mS69NFc3kJh06ElreBuHuiQPfJzwnHAHfOORyaykorLBnu/iHqMim7srBZNPUZzISk1wq/qeNAeFx29rH2k+cCddP67HeW0VzCcxyrkZxkeCDg9wQQfxW0kYAAAAAGAB2A+mPpUM0EPp+pNZYVbG4VpbQD+7mGGmiB8A5aQLz34xggZU6ut4ZLROqUpW5ApSlAcJ9Su47rY8AltZCAksRw0BPiWNm5Xv70P09vkdt3ABJIAAySeAAPJNfVUf8Tfiekl9HZx3E1vbws63UsWCZSQF2IBzx7lyeMtnHtGQJDqXW1xqkvy+lMYrdG/i320nDDJ9ONDjORt5J8+O527ToewtUaR4kkZVZpZrgCZnA9zO5YEZ4zkAVFYOvbcW8NnowU3MjLEgePZtwnulfgBm4HJzznIwMVO73RWuLNraeViXTY8kQ9Et9SFywGexHIOSMYOKzbZ2U4RxtuyDaBrwXUY5ra0NvYXRNuZRtjjupF3GGQRhV2HO9fO7d9e9m7ed38xGM+SASQM98ZJOPua4tz0jC1pFaAukURjKFWwymNtwO4g8k5yfvxitjVtdFufdDcOu3O+KIyhTkjBCncD57Y571D3NIrT8R0JIgwwwBH0Iz3GD3+xxVXaB05I+q6uIJWtBGyBGiG0q7hih2AhGTAfKkEHPG04IlXRuv/NT6gY39S2WaP0nyzZLxZkAz2TcFIXAxuauH1Xb3E2rLHYTiC4Fnumf9QZfVwiOvIBAOQcZww8EUWxWeJJMmej9dRxBbe/cW9wo2hpWULdIgx6yvwo3YJKkgg8c8EyXSdXiuYlmgkWSJs7WXscHB/fI7VA9MllErWF+FuQwDwTGJdlwqgl1kTBRZVIz5yDnxy1HQpbQ/M6e7oEYPLaKR6VygJMixoQRHIwJxtwCfGeavqMHSeMomXU2tvaw+pHby3MhYKkcQ5LNwNzfypnu2Dis+h3EzwI9xGsUrZJjB3ekCeFLfzMBjJAAznimha5FeQJcQNuikGQe3YkEEeCCCMVv1YwFKUoBXL6j6hhs4DLM+wfpTgsXcg7VVRyzHHb/AHV9dQ9QQ2Vu9xOxWNMZwMkkkKAB5OTUS6a0W4vLlNTvSFAU/K2wAZYomwyStkticgnJHbjnjApOaissk4nSfwtluSLvWna4mZNqwSEkQc4ySr4yQP0gDGecmrSiiCqFUAKoAAHAAAwAB9MV90rgnNye5YVXHxzs3NhHcRs6m2nV22HadjgxnDA5H6gOM96seuB1/CraXfhgCPlJzgjPKxMyn8hgCPwKQeJIFSaZoUaBZbaSaJ3AcSJK4Zj+oFxnDd+xBHJqy/hN1TNfWLNcYMsE7wM4/vdio28jHBw+D+M+cCuOlubK35/uhz9Km/wMc/2dIu3CpdzKj4wbhcqfUZuzNksu4eEA8Uspycpxk84/J7PtSlTjTpzhFLK7fQsSlKV6R4ZxetL8w6feShtjJbylWBwVfYwUg/XcRio38P8ASfltOtY8AN6Yd9uRlpPec/fDAH8V78abiUaaYoo9/wAxLHCx/wA2HbggeSWCr/4q6Wr28rQuls6xSHAR2XeIxuGTt8nZnH3x+apI6bdbtmp1JoVrcRhroLiLLLIXMZg5UllkyNvKrz9q+dCtb2N5BdTQzx8emyxmJwfIZBlcfgk/8OJqnQ1xKiRyXbXUIKNLDOAnrOmTlZkQtGudvs2t2/VzUk0bUJpVb17doJFbBG9ZFcHOGRxjI+uVGKodC3lusHRrlaN1DHdPcLGr7beX0i5ACu4GWC859p4OQO4xmuhdXaRI0kjKiIMszHAUfUmq2+GOsTv88kAt5Y0upHUvI8TuJGYq2VicFTtOCcdiPpRImU8NIm2rdOrI5nib0bsJtWZf5hwQsq5xJHwOD+2MCtq10WGOaS4WJVmlAEjjOXxjv+4HOOcVh0fULhy63Ft6BGCpWVZkcHwGAUhh9Cv711KEpRe6FeEVW2v600euKLq7a3tIoFmiUNsWVjhWDAZ3ZcOCCM4XAxUo0zr+yuJ0t4JvVkdWYbUfChRk7mIGKYIVRPZmv0Fm11K90+CJEtAqXIyzbleVI1IQHOUyp/6vbPIFWRVY9YzxW13p148r249b0ZZE7PCVaQJIMcp6g7+AzH7izVYEAjkHsfrWqeUcNSOmTR7XP1jqC3tFDXE0cIOcb2ClsYztB5buOAD3rbublY0Z3YKiKWZmOAqgZJJ8ACq30vpGPU9RbVZUPy+EFtG27+Ps7TOrcKmRlUxz+ojn3RKSisszM2iaFNqF8NSuWkS2jffZWzgce3b6rqR7ScblHcE544zYVKV585ubyy4pSlUJFRv4j3yxaVfM5wDbyIPu0iGNR/iYVJKqb4xa1HPPaaar5YyiWdfARV3KrfcjJHPHH1FWjzl9tyYxc5KK5exHtMtFFhHHMQqGEByTtwGHPPjg1NfhLqt3PBCfabSH1rfOAplEZjMMiAKOMF4zjjKZ75xCernQ2zwsTvmG2NEG55ZNwKqq9zlto/f8VbPw70u6gskW8cGU4IRQALZNiKsQxwcBck/ViOcZM2CbUpvuz1/bDUXCmuy57knqppupNavbi7Gn/Lpbw3LQBpAu4GMANwc5BLZzjwMY5qwOsNfNlZT3QTeYk3BSdu45C98H61p9BWxTT7dmOXmT15DjG6Sc+s5x45ft9q7as9CyjxEQ7WejNZvBaG4uLINayiVQqzASyAqVMgAxxgj2gcMazzf8oFJAt9PcAnDB5QGH1wZAasqlcvXl3LptcMrHf1D/AKLYf+ZJ/wDbWC0vuoX3f8ys02uV97SLux5X+Nyv0PmrVpU9Z+C2uXkqTU5ddbbDJYWUqTEqRmR0GBu/ifxcAcdz5H1xW5CddjTaLCy2qpCrHIUCfTC78YzzgYz9qs+sUN0jlgrKxRtrgEHY2AdrY7HBBwfqKdZ+CNcvJWdn1DrS5E+kBzngxTqgA/DFyT38ill8THf1B/Zl8TExSQRoJdjg4K5BGSD9KtGlOt6FlUmu5QnU3VMI1W0urm0nSD0HiZbm3I5BdgURuGIMg58ZrvWnxT0eEkxL6ZIwTHbBNw74O0DIzVuUxVuv6EKbTyUV138RrC9tljjO6RJ4pAs0bhGCvhgxBztKk5xjjOOasZfi1pMcZ23UeI14VFcZAHARdv2wAKlzICMHkHwec/tXE1rQbERma4gg2Q5lLNGuFAVgSQByNpPHPjzirRrrjBWTcnlka0uO51lxPdJ6OmA7obY53XuOVkm7fw+zBMYPHfGTYKrgYHAH9K0dJ1m3uEzbyxSoMf5NlbbwCAQDwcY4OK3qwqTcnuQj2lKVmSKUrj9TdWW9hEZbiQLwSqZG+XBAwiZyxyw7ds84olngg5vWnxHtNMAEzFpmXckSDLMMkAnwFyCMk+DVZaXHJPLJf3IAubgDKgYWJFACqoJJ/SFzk5/rnQvLJJbmfULlRBC7iVYXbdh8EBpCf5uThB2zjxzh0Tpy61+WVoZjBaxFEIfdzuHvwF4ZsAkgsP1KMjNHHre7pvbu/sj1reMbNKtWX93+Me/zf2JT8M7b1tbuZQA6QQqpZlY+jI2F2xnOFJAbJx4YeSauio/0R0ZDplsIISWy2+R27ySFVUnHgYUYUdvvyTIK9KnDRFR8Hl1qnVqSm+7yRH4srnR73/svPHZ1NdHo7/o+y/7rB/7KVEuvupPnmm0azjaWd/bPIcpHaLlH3Mdp3fTA/qeKnGi6f6FvBCTuMUUcecY3bEVc4++KwuGsJFEbtKUrkLFc/E/4jXemz28cFqsqSjJdt53tu2mNQuMNjacnOd4445sCzmZ40Z0MbsqlkJB9NiASuRwcHIyPpWWvas2mksECoN8LLppP7UZuT/ak4/ZViUf0Aqc1C/hdZ7Ib1uf4mo3Tf7JPT4/wVK+FgmlKUqhJyOq9e+StJrkRNL6S7ti5y3IHJAOFA5LYOACa1+h+qf7Rs47r0/S3lxs3b8bWK/qwM9s9hXeIzwaxWlmkShI0WNB2VFCgZ5PAAFTlY9SDNWnrAX5ebcIyvpPuEp2xkbDn1GwcJjucds1uVq6pYLPBLCxIWWN42IxkB1KnGQRnB8g0XIK1+F3RVhPpkdxLbRlw8xD5YFQsz7cOCDwAMNweBUa6a17U5Nl1864UsxSGVRKpjzwGOVJ4H6hg+eDVgfB+yA0gW8g5WW4ikXOcH1XVhkfY9xUL1D4TajYrLJaXEcsMaZWIrIXlCe4gJ7gHPI9hGfAGcDtrwnKPu3v6m9rKjGfv45XodeP4lajE7mS0huUYrs9GQxGPAw2d4OQSN32yRkjGNu++L8oZRFpk75Uk75I48N9BjeCPuSPxUG6e127v3MVpa+o6qC0hYrGhI/mJXgHDYGcnHnBNdi1s9S3ejJYSG4ycFMCErnAYzFio/GS3nHNcGm4S3gv36npOl7PlLao1++qN3V+ttVuVAhWGxQgZO4zSDI5w20KP2GfvUatLm3W4PqzNc3xJDOUkkkLD+VFVTjA8LXe0r4aazvDyz2w3cMrF2EQz+pVQBS2PGfzU/wCkPhva2GJAoluvcWnZQGZnOW2jsg8ADx5OTnZW9SeY1Hhehirq3oYlQhmX+34Il0l8Okvmkur+CQJlUghk3R5RRuMjqDn3MxAUgYC+c1Zej6HBaR+lbxJFHknaoxlj3J+p7cn6AeK3qV3QgoRUVwebUqSqzc5csUpSrGZUWj2l1ol5dZspr2O9mLrNb5dgAxKrImAq8yt7iRnJ7gcTLprrlLu4uLVongngClo3aNiVbPI2Mw49uR43CpXVc9bdKtaXA1ixj3TxBvXgUAC6jP62znIcLk5AbOBxxzjUpKW/clMsGlaml6pHcxJNC4eJxlWGRuGSPIB7g1t1wcFhSlKEioZp/Rl5A0oi1EpC80soQWsRKGWRpCN7M2Rlj4FTOlWUmuCDl6bps8bkyXTzIVxtaOFcNkHcGRV8ZGCPNdSlKhvIFKUqCRWC+tUljeOQBo5FKOD2ZWG0j9wcVnqG/FR1exFqTh7yeG3TjOGeVCWx5wqk4yPzVorLSIIr1f0ppulQvPaTCzvkj3Q/xmLSc/p9IkllbBXtjPcjFWloFzLJawPMmyZ4kaRe21yoLDHjnx47VG9D+EmnW6pm3SWVcEySZcs4ABOGYgAkZxzjNTOvRjFxW7yUPMV7SlWApSlAKUpQClKUApSlAVnJcSaFLJmIto7vlSvueykk5b2gA+juyMckZHPg2DZ3iSxrJGweNwGVlOQwPYg1syRhgVYAqRgg8gg9wR9KrjTeg73TCzWEyywmaSRrWX2qYz+hI32ko/LZbODhcjg556tHVuuSUyxKVDNP+KVsZPRu1ksJvCXS+mHHI3LJ+krkEZyM44qTafrME4JhmilA7mORHx/hJrkcJLlFjh9SaPeLL81YSr6u0I9vMWMMwHZhggpIM9x38/cOqrtcLJpdwX8+lJbyIT9mMinH5UVKaU1eUCDv0/fX8oa9c2ltGwZILaY75WGP8tMAMrgsNq4/pkzeva8qHLIPaUrnav1FbWozcTxRcEgO6qWAGTtUnLH7AE1CTfAOgTVe6dAdW1QXRA+S092W3IAIupzgO+TnKIVGCMc4we9cmTrVtdn+StPWgsmytxP6TO0ynOYwQpWIMoPuc85xjw1mdO9PxWNvHbQAiOMcZOSxJyWJ+pJJ+n4rso0tO7KtnSpSldJApSlAKUpQClKUApSlAKUpQClKUBoavoUF0np3EKSpnIDqDg/UfQ/iohrvwU064CenGbVkbO6AhSR9DuBH4Pcf0rr9YfEW000xrOzGSTlY4xvbaONxGRgZ4BPfBx2OK3m6+1S6Uq5is0Jz/BBMuPCl2ZlX7kDP47VvRt6ld4prJDaXJvdSX8On3NsmnXcrSrdww3NsZ3m9RJM4AEjEAjBHtPG4ZwcVblfnJemI0RfTJSVXV1m7uJFOVYk/fnAxUrsvipqcR/jWtvcJ2zE5iY4/mO5mHPfAA/arXnsi4hhqOfkI1Eye9f8AWDaba/MCAzjeqkbwgQNn3E4JxnA4HkVrxfP31uWSe1tVkXCvAWvGXkhsSbo0BGMcBu57YzVddf8AVlxqsK2q2pt4t6u7ySKxOPAVT98898eK4dnZ3lm/qWN26MR7kfGyRsAZ2gbOwHdfHes6HsuvKGp0+PP8BzXktCw+FMpk33eqXlwBjCK7QA9+G2uxI58Fa7cXwy04EMbVJHBzvlLSsxHbczsSew71C+mvjLLHJ6WqxpEpX23EYcoxAHDKN3uPJyMePaBzVp6fqUU6CSGRJUPZkZXBxweQSO9UlTcHpksMnOTJbWqRqEjVUQdlUBQPPAHA5rLSlVApSlAKUpQClKUApSlAKUpQClKUAqA/ED4i/Ln5WzxJdvkFhh1suV90o5wSCcKfpz4z0/iJ1p/Z9upRd9xO3pwL43kfqb/VXIJ+vA4zkVLYWRTc0jGSaQ7pZG5Mrc8/gZIFehYWTuZ7/Cuf4KSlpPqK1JkaeVjJcycySt3Y+QowAqeAoA4AFbFcfp/VWla4Rjlo5mA4AwmSF5Hc5VvvXYr6226fTXSWEYSzncUpWO4DbW2bQ+PbuBIz98HOK3bwskGSleLnAz3xzjkZ84+2a9qQeMoIIIBB4IPII+4rD0nMdJumuIEaSB49ssCn3HHIZMnDMD4POCQO9Z6xRXaMzIrqWX9QBBK+OQO1cl1bUq8dNTns+5MW1wWx0N8QrfVEkMIdHiIDxuAGXOdp4yCDg/jHPjMor88vLJayNeWr+lMiln4ytyie/wBOQZHB2jkc/wC+rn6H6rXUbOO4XaGPEiqSfSkHdTkA5wQfwR3718hd2k7aemX0Z0Rlk79KUrkLClKUApSlAKUpQClKUApShoCi+rNYN/qTyYPoWZeCIEYJlyBK+Mnyu0duw44NYRUa0PqaPY4nkIlMkjuSjDJZyxPAwO5OOK6Fh1AJnZYYbiYLj3RQvIDntwBkDg9x4r62xrW9C3itay+fmYSTbMXSyD05XH95PI34G7AH9P612ajmn3bWaSC4t7iEGVmTfC4yrHI7gc8V2kupCu8Wl6UxncLWUjA85xitba8t40opzWSJReTZrXtrIIzkM53tuwzbgh5/T5AP0z4HasuJ/wDQr/8A9JN/8Vqxakzbwttdtsba+LeQ7GHdWx2P2NbO8tm03NbEaZGe5jc7djhcOC2VDb08rz2P3pEZN77tuz27MZ3Hg7t3jvjGK5j9WwAlW9UMDggxsCp+hHg18t1jbj/OH8Rn/iaj+rts6uov+jS/B26j9hCF1K4wAA0Kt+SSmT/tzWwnVtse8hU/RkcH+gNcaHqCBL6eXcWVolA2qxLMNmeCB9DWNzc0G6bU1tLyvDJUXuSue8VCgY43ttU/62CQM/tXa6A1n5XU44APZfKwYAcLLCpKsOeMqzA8c4X6VCrLqm1QED1IwzFjlGI3McnsT58V09D1v17+yS2jlkZbqJ2YRtiOMOFkJ4zjYzZJwBXPfV6Na3lmaz2x+/YmKaZ+iaUpXyxuKUpQClKUApSlAKUpQClKUBhNqh3jauH/AFcD38Y931445r7iiCgBQAAMADgADsAPpSlAfWKYr2lAeYpivaUB8LEASQACTk443HAGT9TgAftX1ilKA15dPiaRZGjQyKMK5UFlHPZiMjue31rFHosCzG4WJBMU2GQKAxTOcZ+ma9pQGzLCrDDAEZB5GeQQQefIIBH4r7xSlAe0pSgFKUoBSlKAUpSgFKUoD//Z"/>
          <p:cNvSpPr>
            <a:spLocks noChangeAspect="1" noChangeArrowheads="1"/>
          </p:cNvSpPr>
          <p:nvPr/>
        </p:nvSpPr>
        <p:spPr bwMode="auto">
          <a:xfrm>
            <a:off x="152400" y="-23177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pic>
        <p:nvPicPr>
          <p:cNvPr id="2053"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3810000"/>
            <a:ext cx="2667000" cy="2971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Title 1"/>
          <p:cNvSpPr>
            <a:spLocks noGrp="1"/>
          </p:cNvSpPr>
          <p:nvPr>
            <p:ph type="title"/>
          </p:nvPr>
        </p:nvSpPr>
        <p:spPr>
          <a:solidFill>
            <a:schemeClr val="accent2">
              <a:lumMod val="75000"/>
            </a:schemeClr>
          </a:solidFill>
        </p:spPr>
        <p:txBody>
          <a:bodyPr>
            <a:normAutofit fontScale="90000"/>
          </a:bodyPr>
          <a:lstStyle/>
          <a:p>
            <a:pPr algn="ctr"/>
            <a:r>
              <a:rPr lang="en-US" sz="4400" b="1" dirty="0" smtClean="0">
                <a:solidFill>
                  <a:schemeClr val="bg1"/>
                </a:solidFill>
              </a:rPr>
              <a:t>Major goals for Nutrition Intervention</a:t>
            </a:r>
            <a:endParaRPr lang="en-US" sz="4400" b="1" dirty="0">
              <a:solidFill>
                <a:schemeClr val="bg1"/>
              </a:solidFill>
            </a:endParaRPr>
          </a:p>
        </p:txBody>
      </p:sp>
      <p:sp>
        <p:nvSpPr>
          <p:cNvPr id="8" name="Cloud Callout 7"/>
          <p:cNvSpPr/>
          <p:nvPr/>
        </p:nvSpPr>
        <p:spPr>
          <a:xfrm>
            <a:off x="2438400" y="1219200"/>
            <a:ext cx="6057900" cy="3429000"/>
          </a:xfrm>
          <a:prstGeom prst="cloudCallout">
            <a:avLst>
              <a:gd name="adj1" fmla="val -62427"/>
              <a:gd name="adj2" fmla="val 48824"/>
            </a:avLst>
          </a:prstGeom>
          <a:solidFill>
            <a:srgbClr val="FFFF00"/>
          </a:solidFill>
          <a:ln cmpd="sng">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Box 9"/>
          <p:cNvSpPr txBox="1"/>
          <p:nvPr/>
        </p:nvSpPr>
        <p:spPr>
          <a:xfrm>
            <a:off x="3657600" y="1524003"/>
            <a:ext cx="4953000" cy="2800767"/>
          </a:xfrm>
          <a:prstGeom prst="rect">
            <a:avLst/>
          </a:prstGeom>
          <a:noFill/>
        </p:spPr>
        <p:txBody>
          <a:bodyPr wrap="square" rtlCol="0">
            <a:spAutoFit/>
          </a:bodyPr>
          <a:lstStyle/>
          <a:p>
            <a:r>
              <a:rPr lang="en-US" sz="4400" b="1" dirty="0" smtClean="0">
                <a:solidFill>
                  <a:prstClr val="black"/>
                </a:solidFill>
              </a:rPr>
              <a:t>Calories =?</a:t>
            </a:r>
          </a:p>
          <a:p>
            <a:r>
              <a:rPr lang="en-US" sz="4400" b="1" dirty="0" smtClean="0">
                <a:solidFill>
                  <a:prstClr val="black"/>
                </a:solidFill>
              </a:rPr>
              <a:t>Protein = ?</a:t>
            </a:r>
          </a:p>
          <a:p>
            <a:r>
              <a:rPr lang="en-US" sz="4400" b="1" dirty="0" smtClean="0">
                <a:solidFill>
                  <a:prstClr val="black"/>
                </a:solidFill>
              </a:rPr>
              <a:t>Fluids = ?</a:t>
            </a:r>
          </a:p>
          <a:p>
            <a:r>
              <a:rPr lang="en-US" sz="4000" b="1" dirty="0" smtClean="0">
                <a:solidFill>
                  <a:srgbClr val="3333CC"/>
                </a:solidFill>
              </a:rPr>
              <a:t>+ Micronutrients</a:t>
            </a:r>
            <a:endParaRPr lang="en-US" sz="4000" b="1" dirty="0">
              <a:solidFill>
                <a:srgbClr val="3333CC"/>
              </a:solidFill>
            </a:endParaRPr>
          </a:p>
        </p:txBody>
      </p:sp>
      <p:sp>
        <p:nvSpPr>
          <p:cNvPr id="2" name="Down Arrow 1"/>
          <p:cNvSpPr/>
          <p:nvPr/>
        </p:nvSpPr>
        <p:spPr>
          <a:xfrm>
            <a:off x="5181600" y="4572000"/>
            <a:ext cx="762000" cy="952500"/>
          </a:xfrm>
          <a:prstGeom prst="downArrow">
            <a:avLst/>
          </a:prstGeom>
          <a:solidFill>
            <a:srgbClr val="00206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CC"/>
              </a:solidFill>
            </a:endParaRPr>
          </a:p>
        </p:txBody>
      </p:sp>
      <p:sp>
        <p:nvSpPr>
          <p:cNvPr id="3" name="TextBox 2"/>
          <p:cNvSpPr txBox="1"/>
          <p:nvPr/>
        </p:nvSpPr>
        <p:spPr>
          <a:xfrm>
            <a:off x="2438400" y="5562600"/>
            <a:ext cx="6248400" cy="707886"/>
          </a:xfrm>
          <a:prstGeom prst="rect">
            <a:avLst/>
          </a:prstGeom>
          <a:noFill/>
        </p:spPr>
        <p:txBody>
          <a:bodyPr wrap="square" rtlCol="0">
            <a:spAutoFit/>
          </a:bodyPr>
          <a:lstStyle/>
          <a:p>
            <a:pPr algn="ctr"/>
            <a:r>
              <a:rPr lang="en-US" sz="4000" b="1" dirty="0" smtClean="0">
                <a:solidFill>
                  <a:prstClr val="black"/>
                </a:solidFill>
              </a:rPr>
              <a:t>Route of Administration ??</a:t>
            </a:r>
            <a:endParaRPr lang="en-US" sz="4000" b="1" dirty="0">
              <a:solidFill>
                <a:prstClr val="black"/>
              </a:solidFill>
            </a:endParaRPr>
          </a:p>
        </p:txBody>
      </p:sp>
    </p:spTree>
    <p:extLst>
      <p:ext uri="{BB962C8B-B14F-4D97-AF65-F5344CB8AC3E}">
        <p14:creationId xmlns:p14="http://schemas.microsoft.com/office/powerpoint/2010/main" val="14919097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
            <a:ext cx="8534400" cy="1087754"/>
          </a:xfrm>
          <a:solidFill>
            <a:schemeClr val="accent3">
              <a:lumMod val="40000"/>
              <a:lumOff val="60000"/>
            </a:schemeClr>
          </a:solidFill>
        </p:spPr>
        <p:txBody>
          <a:bodyPr>
            <a:noAutofit/>
          </a:bodyPr>
          <a:lstStyle/>
          <a:p>
            <a:pPr marL="54864" indent="0" algn="ctr" eaLnBrk="1" fontAlgn="auto" hangingPunct="1">
              <a:lnSpc>
                <a:spcPct val="85000"/>
              </a:lnSpc>
              <a:spcAft>
                <a:spcPts val="0"/>
              </a:spcAft>
              <a:defRPr/>
            </a:pPr>
            <a:r>
              <a:rPr lang="en-US" sz="2800" b="1" dirty="0" smtClean="0"/>
              <a:t>Requirements for Maintenance </a:t>
            </a:r>
            <a:br>
              <a:rPr lang="en-US" sz="2800" b="1" dirty="0" smtClean="0"/>
            </a:br>
            <a:r>
              <a:rPr lang="en-US" sz="2800" b="1" dirty="0" smtClean="0"/>
              <a:t>ENTERAL </a:t>
            </a:r>
            <a:r>
              <a:rPr lang="en-US" sz="2800" b="1" dirty="0"/>
              <a:t>V</a:t>
            </a:r>
            <a:r>
              <a:rPr lang="en-US" sz="2800" b="1" dirty="0" smtClean="0"/>
              <a:t>itamin and Trace Element Intakes for Adults</a:t>
            </a:r>
            <a:r>
              <a:rPr lang="en-US" sz="3200" b="1" dirty="0" smtClean="0"/>
              <a:t/>
            </a:r>
            <a:br>
              <a:rPr lang="en-US" sz="3200" b="1" dirty="0" smtClean="0"/>
            </a:br>
            <a:r>
              <a:rPr lang="en-US" sz="3200" b="1" dirty="0" smtClean="0">
                <a:latin typeface="Calibri" pitchFamily="34" charset="0"/>
              </a:rPr>
              <a:t>: </a:t>
            </a:r>
            <a:r>
              <a:rPr lang="en-US" sz="2000" b="1" dirty="0" smtClean="0">
                <a:latin typeface="Calibri" pitchFamily="34" charset="0"/>
              </a:rPr>
              <a:t>For maintaining already normal circulating vitamin levels</a:t>
            </a:r>
            <a:endParaRPr lang="en-US" sz="2000" b="1" dirty="0"/>
          </a:p>
        </p:txBody>
      </p:sp>
      <p:sp>
        <p:nvSpPr>
          <p:cNvPr id="50179" name="Content Placeholder 2"/>
          <p:cNvSpPr>
            <a:spLocks noGrp="1"/>
          </p:cNvSpPr>
          <p:nvPr>
            <p:ph idx="1"/>
          </p:nvPr>
        </p:nvSpPr>
        <p:spPr>
          <a:xfrm>
            <a:off x="457200" y="1447800"/>
            <a:ext cx="8229600" cy="4525963"/>
          </a:xfrm>
        </p:spPr>
        <p:txBody>
          <a:bodyPr/>
          <a:lstStyle/>
          <a:p>
            <a:pPr eaLnBrk="1" hangingPunct="1">
              <a:buFont typeface="Wingdings 2" pitchFamily="18" charset="2"/>
              <a:buNone/>
            </a:pPr>
            <a:r>
              <a:rPr lang="en-US" sz="1800" smtClean="0">
                <a:latin typeface="Calibri" pitchFamily="34" charset="0"/>
              </a:rPr>
              <a:t>     </a:t>
            </a:r>
          </a:p>
        </p:txBody>
      </p:sp>
      <p:graphicFrame>
        <p:nvGraphicFramePr>
          <p:cNvPr id="4" name="Table 3"/>
          <p:cNvGraphicFramePr>
            <a:graphicFrameLocks noGrp="1"/>
          </p:cNvGraphicFramePr>
          <p:nvPr>
            <p:extLst>
              <p:ext uri="{D42A27DB-BD31-4B8C-83A1-F6EECF244321}">
                <p14:modId xmlns:p14="http://schemas.microsoft.com/office/powerpoint/2010/main" val="724475993"/>
              </p:ext>
            </p:extLst>
          </p:nvPr>
        </p:nvGraphicFramePr>
        <p:xfrm>
          <a:off x="228600" y="1371600"/>
          <a:ext cx="8762999" cy="5121237"/>
        </p:xfrm>
        <a:graphic>
          <a:graphicData uri="http://schemas.openxmlformats.org/drawingml/2006/table">
            <a:tbl>
              <a:tblPr firstRow="1" bandRow="1">
                <a:tableStyleId>{7DF18680-E054-41AD-8BC1-D1AEF772440D}</a:tableStyleId>
              </a:tblPr>
              <a:tblGrid>
                <a:gridCol w="2590800"/>
                <a:gridCol w="1981200"/>
                <a:gridCol w="2362200"/>
                <a:gridCol w="1828799"/>
              </a:tblGrid>
              <a:tr h="365805">
                <a:tc>
                  <a:txBody>
                    <a:bodyPr/>
                    <a:lstStyle/>
                    <a:p>
                      <a:pPr algn="ctr"/>
                      <a:r>
                        <a:rPr lang="en-US" sz="1800" dirty="0" smtClean="0"/>
                        <a:t>Vitamins</a:t>
                      </a:r>
                      <a:endParaRPr lang="en-US" sz="1800" dirty="0">
                        <a:latin typeface="Calibri" pitchFamily="34" charset="0"/>
                      </a:endParaRPr>
                    </a:p>
                  </a:txBody>
                  <a:tcPr marT="45726" marB="45726"/>
                </a:tc>
                <a:tc>
                  <a:txBody>
                    <a:bodyPr/>
                    <a:lstStyle/>
                    <a:p>
                      <a:pPr algn="ctr"/>
                      <a:r>
                        <a:rPr lang="en-US" sz="1800" dirty="0" smtClean="0"/>
                        <a:t>Requirements</a:t>
                      </a:r>
                      <a:endParaRPr lang="en-US" sz="1800" dirty="0">
                        <a:latin typeface="Calibri" pitchFamily="34" charset="0"/>
                      </a:endParaRPr>
                    </a:p>
                  </a:txBody>
                  <a:tcPr marT="45726" marB="45726"/>
                </a:tc>
                <a:tc>
                  <a:txBody>
                    <a:bodyPr/>
                    <a:lstStyle/>
                    <a:p>
                      <a:pPr algn="ctr"/>
                      <a:r>
                        <a:rPr lang="en-US" sz="1800" dirty="0" smtClean="0">
                          <a:latin typeface="Calibri" pitchFamily="34" charset="0"/>
                        </a:rPr>
                        <a:t>Trace</a:t>
                      </a:r>
                      <a:r>
                        <a:rPr lang="en-US" sz="1800" baseline="0" dirty="0" smtClean="0">
                          <a:latin typeface="Calibri" pitchFamily="34" charset="0"/>
                        </a:rPr>
                        <a:t> Elements</a:t>
                      </a:r>
                      <a:endParaRPr lang="en-US" sz="1800" dirty="0">
                        <a:latin typeface="Calibri" pitchFamily="34" charset="0"/>
                      </a:endParaRPr>
                    </a:p>
                  </a:txBody>
                  <a:tcPr marT="45726" marB="45726">
                    <a:solidFill>
                      <a:schemeClr val="accent4">
                        <a:lumMod val="75000"/>
                      </a:schemeClr>
                    </a:solidFill>
                  </a:tcPr>
                </a:tc>
                <a:tc>
                  <a:txBody>
                    <a:bodyPr/>
                    <a:lstStyle/>
                    <a:p>
                      <a:pPr algn="ctr"/>
                      <a:r>
                        <a:rPr lang="en-US" sz="1800" dirty="0" smtClean="0">
                          <a:latin typeface="Calibri" pitchFamily="34" charset="0"/>
                        </a:rPr>
                        <a:t>Requirements*</a:t>
                      </a:r>
                      <a:endParaRPr lang="en-US" sz="1800" dirty="0">
                        <a:latin typeface="Calibri" pitchFamily="34" charset="0"/>
                      </a:endParaRPr>
                    </a:p>
                  </a:txBody>
                  <a:tcPr marT="45726" marB="45726">
                    <a:solidFill>
                      <a:schemeClr val="accent4">
                        <a:lumMod val="75000"/>
                      </a:schemeClr>
                    </a:solidFill>
                  </a:tcPr>
                </a:tc>
              </a:tr>
              <a:tr h="365805">
                <a:tc>
                  <a:txBody>
                    <a:bodyPr/>
                    <a:lstStyle/>
                    <a:p>
                      <a:pPr algn="l"/>
                      <a:r>
                        <a:rPr lang="en-US" sz="1800" dirty="0" smtClean="0"/>
                        <a:t>Vitamin A</a:t>
                      </a:r>
                      <a:endParaRPr lang="en-US" sz="1800" dirty="0">
                        <a:latin typeface="Calibri" pitchFamily="34" charset="0"/>
                      </a:endParaRPr>
                    </a:p>
                  </a:txBody>
                  <a:tcPr marT="45726" marB="45726"/>
                </a:tc>
                <a:tc>
                  <a:txBody>
                    <a:bodyPr/>
                    <a:lstStyle/>
                    <a:p>
                      <a:pPr algn="ctr"/>
                      <a:r>
                        <a:rPr lang="en-US" sz="1800" dirty="0" smtClean="0"/>
                        <a:t>700</a:t>
                      </a:r>
                      <a:r>
                        <a:rPr lang="en-US" sz="1800" baseline="0" dirty="0" smtClean="0"/>
                        <a:t> - </a:t>
                      </a:r>
                      <a:r>
                        <a:rPr lang="en-US" sz="1800" dirty="0" smtClean="0"/>
                        <a:t>900 </a:t>
                      </a:r>
                      <a:r>
                        <a:rPr lang="el-GR" sz="1800" dirty="0" smtClean="0"/>
                        <a:t>μ</a:t>
                      </a:r>
                      <a:r>
                        <a:rPr lang="en-US" sz="1800" dirty="0" smtClean="0"/>
                        <a:t>g </a:t>
                      </a:r>
                      <a:endParaRPr lang="en-US" sz="1800" dirty="0">
                        <a:latin typeface="Calibri" pitchFamily="34" charset="0"/>
                      </a:endParaRPr>
                    </a:p>
                  </a:txBody>
                  <a:tcPr marT="45726" marB="45726"/>
                </a:tc>
                <a:tc>
                  <a:txBody>
                    <a:bodyPr/>
                    <a:lstStyle/>
                    <a:p>
                      <a:pPr algn="l"/>
                      <a:r>
                        <a:rPr lang="en-US" sz="1800" dirty="0" smtClean="0">
                          <a:latin typeface="Calibri" pitchFamily="34" charset="0"/>
                        </a:rPr>
                        <a:t>Chromium</a:t>
                      </a:r>
                      <a:endParaRPr lang="en-US" sz="1800" dirty="0">
                        <a:latin typeface="Calibri" pitchFamily="34" charset="0"/>
                      </a:endParaRPr>
                    </a:p>
                  </a:txBody>
                  <a:tcPr marT="45726" marB="45726">
                    <a:solidFill>
                      <a:schemeClr val="accent4">
                        <a:lumMod val="40000"/>
                        <a:lumOff val="60000"/>
                      </a:schemeClr>
                    </a:solidFill>
                  </a:tcPr>
                </a:tc>
                <a:tc>
                  <a:txBody>
                    <a:bodyPr/>
                    <a:lstStyle/>
                    <a:p>
                      <a:pPr algn="ctr"/>
                      <a:r>
                        <a:rPr lang="en-US" sz="1800" dirty="0" smtClean="0">
                          <a:latin typeface="Calibri" pitchFamily="34" charset="0"/>
                        </a:rPr>
                        <a:t>25 – 35 mcg</a:t>
                      </a:r>
                      <a:endParaRPr lang="en-US" sz="1800" dirty="0">
                        <a:latin typeface="Calibri" pitchFamily="34" charset="0"/>
                      </a:endParaRPr>
                    </a:p>
                  </a:txBody>
                  <a:tcPr marT="45726" marB="45726">
                    <a:solidFill>
                      <a:schemeClr val="accent4">
                        <a:lumMod val="40000"/>
                        <a:lumOff val="60000"/>
                      </a:schemeClr>
                    </a:solidFill>
                  </a:tcPr>
                </a:tc>
              </a:tr>
              <a:tr h="365805">
                <a:tc>
                  <a:txBody>
                    <a:bodyPr/>
                    <a:lstStyle/>
                    <a:p>
                      <a:pPr algn="l"/>
                      <a:r>
                        <a:rPr lang="en-US" sz="1800" dirty="0" smtClean="0"/>
                        <a:t>Thiamin ( Vitamin</a:t>
                      </a:r>
                      <a:r>
                        <a:rPr lang="en-US" sz="1800" baseline="0" dirty="0" smtClean="0"/>
                        <a:t> B1 )</a:t>
                      </a:r>
                      <a:endParaRPr lang="en-US" sz="1800" dirty="0">
                        <a:latin typeface="Calibri" pitchFamily="34" charset="0"/>
                      </a:endParaRPr>
                    </a:p>
                  </a:txBody>
                  <a:tcPr marT="45726" marB="45726"/>
                </a:tc>
                <a:tc>
                  <a:txBody>
                    <a:bodyPr/>
                    <a:lstStyle/>
                    <a:p>
                      <a:pPr algn="ctr"/>
                      <a:r>
                        <a:rPr lang="en-US" sz="1800" dirty="0" smtClean="0"/>
                        <a:t>1.1-1.2</a:t>
                      </a:r>
                      <a:r>
                        <a:rPr lang="en-US" sz="1800" baseline="0" dirty="0" smtClean="0"/>
                        <a:t> </a:t>
                      </a:r>
                      <a:r>
                        <a:rPr lang="en-US" sz="1800" dirty="0" smtClean="0"/>
                        <a:t> mg</a:t>
                      </a:r>
                      <a:endParaRPr lang="en-US" sz="1800" dirty="0">
                        <a:latin typeface="Calibri" pitchFamily="34" charset="0"/>
                      </a:endParaRPr>
                    </a:p>
                  </a:txBody>
                  <a:tcPr marT="45726" marB="45726"/>
                </a:tc>
                <a:tc>
                  <a:txBody>
                    <a:bodyPr/>
                    <a:lstStyle/>
                    <a:p>
                      <a:pPr algn="l"/>
                      <a:r>
                        <a:rPr lang="en-US" sz="1800" dirty="0" smtClean="0">
                          <a:latin typeface="Calibri" pitchFamily="34" charset="0"/>
                        </a:rPr>
                        <a:t>Copper</a:t>
                      </a:r>
                      <a:endParaRPr lang="en-US" sz="1800" dirty="0">
                        <a:latin typeface="Calibri" pitchFamily="34" charset="0"/>
                      </a:endParaRPr>
                    </a:p>
                  </a:txBody>
                  <a:tcPr marT="45726" marB="45726">
                    <a:solidFill>
                      <a:schemeClr val="accent4">
                        <a:lumMod val="20000"/>
                        <a:lumOff val="80000"/>
                      </a:schemeClr>
                    </a:solidFill>
                  </a:tcPr>
                </a:tc>
                <a:tc>
                  <a:txBody>
                    <a:bodyPr/>
                    <a:lstStyle/>
                    <a:p>
                      <a:pPr algn="ctr"/>
                      <a:r>
                        <a:rPr lang="en-US" sz="1800" dirty="0" smtClean="0">
                          <a:latin typeface="Calibri" pitchFamily="34" charset="0"/>
                        </a:rPr>
                        <a:t>900 mcg</a:t>
                      </a:r>
                      <a:endParaRPr lang="en-US" sz="1800" dirty="0">
                        <a:latin typeface="Calibri" pitchFamily="34" charset="0"/>
                      </a:endParaRPr>
                    </a:p>
                  </a:txBody>
                  <a:tcPr marT="45726" marB="45726">
                    <a:solidFill>
                      <a:schemeClr val="accent4">
                        <a:lumMod val="20000"/>
                        <a:lumOff val="80000"/>
                      </a:schemeClr>
                    </a:solidFill>
                  </a:tcPr>
                </a:tc>
              </a:tr>
              <a:tr h="365805">
                <a:tc>
                  <a:txBody>
                    <a:bodyPr/>
                    <a:lstStyle/>
                    <a:p>
                      <a:pPr algn="l"/>
                      <a:r>
                        <a:rPr lang="en-US" sz="1800" dirty="0" smtClean="0"/>
                        <a:t>Riboflavin ( Vitamin</a:t>
                      </a:r>
                      <a:r>
                        <a:rPr lang="en-US" sz="1800" baseline="0" dirty="0" smtClean="0"/>
                        <a:t> B2 )</a:t>
                      </a:r>
                      <a:endParaRPr lang="en-US" sz="1800" dirty="0">
                        <a:latin typeface="Calibri" pitchFamily="34" charset="0"/>
                      </a:endParaRPr>
                    </a:p>
                  </a:txBody>
                  <a:tcPr marT="45726" marB="45726"/>
                </a:tc>
                <a:tc>
                  <a:txBody>
                    <a:bodyPr/>
                    <a:lstStyle/>
                    <a:p>
                      <a:pPr algn="ctr"/>
                      <a:r>
                        <a:rPr lang="en-US" sz="1800" dirty="0" smtClean="0"/>
                        <a:t>1.1-1.3</a:t>
                      </a:r>
                      <a:r>
                        <a:rPr lang="en-US" sz="1800" baseline="0" dirty="0" smtClean="0"/>
                        <a:t> </a:t>
                      </a:r>
                      <a:r>
                        <a:rPr lang="en-US" sz="1800" dirty="0" smtClean="0"/>
                        <a:t> mg</a:t>
                      </a:r>
                      <a:endParaRPr lang="en-US" sz="1800" dirty="0">
                        <a:latin typeface="Calibri" pitchFamily="34" charset="0"/>
                      </a:endParaRPr>
                    </a:p>
                  </a:txBody>
                  <a:tcPr marT="45726" marB="45726"/>
                </a:tc>
                <a:tc>
                  <a:txBody>
                    <a:bodyPr/>
                    <a:lstStyle/>
                    <a:p>
                      <a:pPr algn="l"/>
                      <a:r>
                        <a:rPr lang="en-US" sz="1800" dirty="0" smtClean="0">
                          <a:latin typeface="Calibri" pitchFamily="34" charset="0"/>
                        </a:rPr>
                        <a:t>Fluoride</a:t>
                      </a:r>
                      <a:endParaRPr lang="en-US" sz="1800" dirty="0">
                        <a:latin typeface="Calibri" pitchFamily="34" charset="0"/>
                      </a:endParaRPr>
                    </a:p>
                  </a:txBody>
                  <a:tcPr marT="45726" marB="45726">
                    <a:solidFill>
                      <a:schemeClr val="accent4">
                        <a:lumMod val="40000"/>
                        <a:lumOff val="60000"/>
                      </a:schemeClr>
                    </a:solidFill>
                  </a:tcPr>
                </a:tc>
                <a:tc>
                  <a:txBody>
                    <a:bodyPr/>
                    <a:lstStyle/>
                    <a:p>
                      <a:pPr algn="ctr"/>
                      <a:r>
                        <a:rPr lang="en-US" sz="1800" dirty="0" smtClean="0">
                          <a:latin typeface="Calibri" pitchFamily="34" charset="0"/>
                        </a:rPr>
                        <a:t>3-4 mg</a:t>
                      </a:r>
                      <a:endParaRPr lang="en-US" sz="1800" dirty="0">
                        <a:latin typeface="Calibri" pitchFamily="34" charset="0"/>
                      </a:endParaRPr>
                    </a:p>
                  </a:txBody>
                  <a:tcPr marT="45726" marB="45726">
                    <a:solidFill>
                      <a:schemeClr val="accent4">
                        <a:lumMod val="40000"/>
                        <a:lumOff val="60000"/>
                      </a:schemeClr>
                    </a:solidFill>
                  </a:tcPr>
                </a:tc>
              </a:tr>
              <a:tr h="365805">
                <a:tc>
                  <a:txBody>
                    <a:bodyPr/>
                    <a:lstStyle/>
                    <a:p>
                      <a:pPr algn="l"/>
                      <a:r>
                        <a:rPr lang="en-US" sz="1800" dirty="0" smtClean="0"/>
                        <a:t>Niacin ( Vitamin</a:t>
                      </a:r>
                      <a:r>
                        <a:rPr lang="en-US" sz="1800" baseline="0" dirty="0" smtClean="0"/>
                        <a:t> B3 )</a:t>
                      </a:r>
                      <a:endParaRPr lang="en-US" sz="1800" dirty="0">
                        <a:latin typeface="Calibri" pitchFamily="34" charset="0"/>
                      </a:endParaRPr>
                    </a:p>
                  </a:txBody>
                  <a:tcPr marT="45726" marB="45726"/>
                </a:tc>
                <a:tc>
                  <a:txBody>
                    <a:bodyPr/>
                    <a:lstStyle/>
                    <a:p>
                      <a:pPr algn="ctr"/>
                      <a:r>
                        <a:rPr lang="en-US" sz="1800" dirty="0" smtClean="0"/>
                        <a:t>14-16 mg</a:t>
                      </a:r>
                      <a:endParaRPr lang="en-US" sz="1800" dirty="0">
                        <a:latin typeface="Calibri" pitchFamily="34" charset="0"/>
                      </a:endParaRPr>
                    </a:p>
                  </a:txBody>
                  <a:tcPr marT="45726" marB="45726"/>
                </a:tc>
                <a:tc>
                  <a:txBody>
                    <a:bodyPr/>
                    <a:lstStyle/>
                    <a:p>
                      <a:pPr algn="l"/>
                      <a:r>
                        <a:rPr lang="en-US" sz="1800" dirty="0" smtClean="0">
                          <a:latin typeface="Calibri" pitchFamily="34" charset="0"/>
                        </a:rPr>
                        <a:t>Iodine</a:t>
                      </a:r>
                      <a:endParaRPr lang="en-US" sz="1800" dirty="0">
                        <a:latin typeface="Calibri" pitchFamily="34" charset="0"/>
                      </a:endParaRPr>
                    </a:p>
                  </a:txBody>
                  <a:tcPr marT="45726" marB="45726">
                    <a:solidFill>
                      <a:schemeClr val="accent4">
                        <a:lumMod val="20000"/>
                        <a:lumOff val="80000"/>
                      </a:schemeClr>
                    </a:solidFill>
                  </a:tcPr>
                </a:tc>
                <a:tc>
                  <a:txBody>
                    <a:bodyPr/>
                    <a:lstStyle/>
                    <a:p>
                      <a:pPr algn="ctr"/>
                      <a:r>
                        <a:rPr lang="en-US" sz="1800" dirty="0" smtClean="0">
                          <a:latin typeface="Calibri" pitchFamily="34" charset="0"/>
                        </a:rPr>
                        <a:t>150 mcg</a:t>
                      </a:r>
                      <a:endParaRPr lang="en-US" sz="1800" dirty="0">
                        <a:latin typeface="Calibri" pitchFamily="34" charset="0"/>
                      </a:endParaRPr>
                    </a:p>
                  </a:txBody>
                  <a:tcPr marT="45726" marB="45726">
                    <a:solidFill>
                      <a:schemeClr val="accent4">
                        <a:lumMod val="20000"/>
                        <a:lumOff val="80000"/>
                      </a:schemeClr>
                    </a:solidFill>
                  </a:tcPr>
                </a:tc>
              </a:tr>
              <a:tr h="365805">
                <a:tc>
                  <a:txBody>
                    <a:bodyPr/>
                    <a:lstStyle/>
                    <a:p>
                      <a:pPr algn="l"/>
                      <a:r>
                        <a:rPr lang="en-US" sz="1800" dirty="0" smtClean="0"/>
                        <a:t>Pyridoxine ( Vitamin</a:t>
                      </a:r>
                      <a:r>
                        <a:rPr lang="en-US" sz="1800" baseline="0" dirty="0" smtClean="0"/>
                        <a:t> B6 )</a:t>
                      </a:r>
                      <a:endParaRPr lang="en-US" sz="1800" dirty="0">
                        <a:latin typeface="Calibri" pitchFamily="34" charset="0"/>
                      </a:endParaRPr>
                    </a:p>
                  </a:txBody>
                  <a:tcPr marT="45726" marB="45726"/>
                </a:tc>
                <a:tc>
                  <a:txBody>
                    <a:bodyPr/>
                    <a:lstStyle/>
                    <a:p>
                      <a:pPr algn="ctr"/>
                      <a:r>
                        <a:rPr lang="en-US" sz="1800" dirty="0" smtClean="0"/>
                        <a:t>1.7</a:t>
                      </a:r>
                      <a:r>
                        <a:rPr lang="en-US" sz="1800" baseline="0" dirty="0" smtClean="0"/>
                        <a:t> </a:t>
                      </a:r>
                      <a:r>
                        <a:rPr lang="en-US" sz="1800" dirty="0" smtClean="0"/>
                        <a:t> mg</a:t>
                      </a:r>
                      <a:endParaRPr lang="en-US" sz="1800" dirty="0">
                        <a:latin typeface="Calibri" pitchFamily="34" charset="0"/>
                      </a:endParaRPr>
                    </a:p>
                  </a:txBody>
                  <a:tcPr marT="45726" marB="45726"/>
                </a:tc>
                <a:tc>
                  <a:txBody>
                    <a:bodyPr/>
                    <a:lstStyle/>
                    <a:p>
                      <a:pPr algn="l"/>
                      <a:r>
                        <a:rPr lang="en-US" sz="1800" dirty="0" smtClean="0">
                          <a:latin typeface="Calibri" pitchFamily="34" charset="0"/>
                        </a:rPr>
                        <a:t>Iron</a:t>
                      </a:r>
                      <a:endParaRPr lang="en-US" sz="1800" dirty="0">
                        <a:latin typeface="Calibri" pitchFamily="34" charset="0"/>
                      </a:endParaRPr>
                    </a:p>
                  </a:txBody>
                  <a:tcPr marT="45726" marB="45726">
                    <a:solidFill>
                      <a:schemeClr val="accent4">
                        <a:lumMod val="40000"/>
                        <a:lumOff val="60000"/>
                      </a:schemeClr>
                    </a:solidFill>
                  </a:tcPr>
                </a:tc>
                <a:tc>
                  <a:txBody>
                    <a:bodyPr/>
                    <a:lstStyle/>
                    <a:p>
                      <a:pPr algn="ctr"/>
                      <a:r>
                        <a:rPr lang="en-US" sz="1800" dirty="0" smtClean="0">
                          <a:latin typeface="Calibri" pitchFamily="34" charset="0"/>
                        </a:rPr>
                        <a:t>8 or 18**</a:t>
                      </a:r>
                      <a:r>
                        <a:rPr lang="en-US" sz="1800" baseline="0" dirty="0" smtClean="0">
                          <a:latin typeface="Calibri" pitchFamily="34" charset="0"/>
                        </a:rPr>
                        <a:t> mg</a:t>
                      </a:r>
                      <a:endParaRPr lang="en-US" sz="1800" dirty="0">
                        <a:latin typeface="Calibri" pitchFamily="34" charset="0"/>
                      </a:endParaRPr>
                    </a:p>
                  </a:txBody>
                  <a:tcPr marT="45726" marB="45726">
                    <a:solidFill>
                      <a:schemeClr val="accent4">
                        <a:lumMod val="40000"/>
                        <a:lumOff val="60000"/>
                      </a:schemeClr>
                    </a:solidFill>
                  </a:tcPr>
                </a:tc>
              </a:tr>
              <a:tr h="365805">
                <a:tc>
                  <a:txBody>
                    <a:bodyPr/>
                    <a:lstStyle/>
                    <a:p>
                      <a:pPr algn="l"/>
                      <a:r>
                        <a:rPr lang="en-US" sz="1800" dirty="0" err="1" smtClean="0"/>
                        <a:t>Pantothenic</a:t>
                      </a:r>
                      <a:r>
                        <a:rPr lang="en-US" sz="1800" dirty="0" smtClean="0"/>
                        <a:t> acid</a:t>
                      </a:r>
                      <a:endParaRPr lang="en-US" sz="1800" dirty="0">
                        <a:latin typeface="Calibri" pitchFamily="34" charset="0"/>
                      </a:endParaRPr>
                    </a:p>
                  </a:txBody>
                  <a:tcPr marT="45726" marB="45726"/>
                </a:tc>
                <a:tc>
                  <a:txBody>
                    <a:bodyPr/>
                    <a:lstStyle/>
                    <a:p>
                      <a:pPr algn="ctr"/>
                      <a:r>
                        <a:rPr lang="en-US" sz="1800" dirty="0" smtClean="0"/>
                        <a:t>5 mg</a:t>
                      </a:r>
                      <a:endParaRPr lang="en-US" sz="1800" dirty="0">
                        <a:latin typeface="Calibri" pitchFamily="34" charset="0"/>
                      </a:endParaRPr>
                    </a:p>
                  </a:txBody>
                  <a:tcPr marT="45726" marB="45726"/>
                </a:tc>
                <a:tc>
                  <a:txBody>
                    <a:bodyPr/>
                    <a:lstStyle/>
                    <a:p>
                      <a:pPr algn="l"/>
                      <a:r>
                        <a:rPr lang="en-US" sz="1800" dirty="0" smtClean="0">
                          <a:latin typeface="Calibri" pitchFamily="34" charset="0"/>
                        </a:rPr>
                        <a:t>Manganese</a:t>
                      </a:r>
                      <a:endParaRPr lang="en-US" sz="1800" dirty="0">
                        <a:latin typeface="Calibri" pitchFamily="34" charset="0"/>
                      </a:endParaRPr>
                    </a:p>
                  </a:txBody>
                  <a:tcPr marT="45726" marB="45726">
                    <a:solidFill>
                      <a:schemeClr val="accent4">
                        <a:lumMod val="20000"/>
                        <a:lumOff val="80000"/>
                      </a:schemeClr>
                    </a:solidFill>
                  </a:tcPr>
                </a:tc>
                <a:tc>
                  <a:txBody>
                    <a:bodyPr/>
                    <a:lstStyle/>
                    <a:p>
                      <a:pPr algn="ctr"/>
                      <a:r>
                        <a:rPr lang="en-US" sz="1800" dirty="0" smtClean="0">
                          <a:latin typeface="Calibri" pitchFamily="34" charset="0"/>
                        </a:rPr>
                        <a:t>1.8 – 2.3 mg</a:t>
                      </a:r>
                      <a:endParaRPr lang="en-US" sz="1800" dirty="0">
                        <a:latin typeface="Calibri" pitchFamily="34" charset="0"/>
                      </a:endParaRPr>
                    </a:p>
                  </a:txBody>
                  <a:tcPr marT="45726" marB="45726">
                    <a:solidFill>
                      <a:schemeClr val="accent4">
                        <a:lumMod val="20000"/>
                        <a:lumOff val="80000"/>
                      </a:schemeClr>
                    </a:solidFill>
                  </a:tcPr>
                </a:tc>
              </a:tr>
              <a:tr h="365805">
                <a:tc>
                  <a:txBody>
                    <a:bodyPr/>
                    <a:lstStyle/>
                    <a:p>
                      <a:pPr algn="l"/>
                      <a:r>
                        <a:rPr lang="en-US" sz="1800" dirty="0" smtClean="0"/>
                        <a:t>Vitamin</a:t>
                      </a:r>
                      <a:r>
                        <a:rPr lang="en-US" sz="1800" baseline="0" dirty="0" smtClean="0"/>
                        <a:t> B12</a:t>
                      </a:r>
                      <a:endParaRPr lang="en-US" sz="1800" dirty="0">
                        <a:latin typeface="Calibri" pitchFamily="34" charset="0"/>
                      </a:endParaRPr>
                    </a:p>
                  </a:txBody>
                  <a:tcPr marT="45726" marB="45726"/>
                </a:tc>
                <a:tc>
                  <a:txBody>
                    <a:bodyPr/>
                    <a:lstStyle/>
                    <a:p>
                      <a:pPr algn="ctr"/>
                      <a:r>
                        <a:rPr lang="en-US" sz="1800" dirty="0" smtClean="0"/>
                        <a:t>2.4</a:t>
                      </a:r>
                      <a:r>
                        <a:rPr lang="en-US" sz="1800" baseline="0" dirty="0" smtClean="0"/>
                        <a:t> </a:t>
                      </a:r>
                      <a:r>
                        <a:rPr lang="en-US" sz="1800" dirty="0" smtClean="0"/>
                        <a:t> </a:t>
                      </a:r>
                      <a:r>
                        <a:rPr lang="el-GR" sz="1800" dirty="0" smtClean="0"/>
                        <a:t>μ</a:t>
                      </a:r>
                      <a:r>
                        <a:rPr lang="en-US" sz="1800" dirty="0" smtClean="0"/>
                        <a:t>g </a:t>
                      </a:r>
                      <a:endParaRPr lang="en-US" sz="1800" dirty="0">
                        <a:latin typeface="Calibri" pitchFamily="34" charset="0"/>
                      </a:endParaRPr>
                    </a:p>
                  </a:txBody>
                  <a:tcPr marT="45726" marB="45726"/>
                </a:tc>
                <a:tc>
                  <a:txBody>
                    <a:bodyPr/>
                    <a:lstStyle/>
                    <a:p>
                      <a:pPr algn="l"/>
                      <a:r>
                        <a:rPr lang="en-US" sz="1800" dirty="0" smtClean="0">
                          <a:latin typeface="Calibri" pitchFamily="34" charset="0"/>
                        </a:rPr>
                        <a:t>Molybdenum</a:t>
                      </a:r>
                      <a:endParaRPr lang="en-US" sz="1800" dirty="0">
                        <a:latin typeface="Calibri" pitchFamily="34" charset="0"/>
                      </a:endParaRPr>
                    </a:p>
                  </a:txBody>
                  <a:tcPr marT="45726" marB="45726">
                    <a:solidFill>
                      <a:schemeClr val="accent4">
                        <a:lumMod val="40000"/>
                        <a:lumOff val="60000"/>
                      </a:schemeClr>
                    </a:solidFill>
                  </a:tcPr>
                </a:tc>
                <a:tc>
                  <a:txBody>
                    <a:bodyPr/>
                    <a:lstStyle/>
                    <a:p>
                      <a:pPr algn="ctr"/>
                      <a:r>
                        <a:rPr lang="en-US" sz="1800" dirty="0" smtClean="0">
                          <a:latin typeface="Calibri" pitchFamily="34" charset="0"/>
                        </a:rPr>
                        <a:t>45 mcg</a:t>
                      </a:r>
                      <a:endParaRPr lang="en-US" sz="1800" dirty="0">
                        <a:latin typeface="Calibri" pitchFamily="34" charset="0"/>
                      </a:endParaRPr>
                    </a:p>
                  </a:txBody>
                  <a:tcPr marT="45726" marB="45726">
                    <a:solidFill>
                      <a:schemeClr val="accent4">
                        <a:lumMod val="40000"/>
                        <a:lumOff val="60000"/>
                      </a:schemeClr>
                    </a:solidFill>
                  </a:tcPr>
                </a:tc>
              </a:tr>
              <a:tr h="365805">
                <a:tc>
                  <a:txBody>
                    <a:bodyPr/>
                    <a:lstStyle/>
                    <a:p>
                      <a:pPr algn="l"/>
                      <a:r>
                        <a:rPr lang="en-US" sz="1800" dirty="0" smtClean="0"/>
                        <a:t>Vitamin</a:t>
                      </a:r>
                      <a:r>
                        <a:rPr lang="en-US" sz="1800" baseline="0" dirty="0" smtClean="0"/>
                        <a:t> C</a:t>
                      </a:r>
                      <a:endParaRPr lang="en-US" sz="1800" dirty="0">
                        <a:latin typeface="Calibri" pitchFamily="34" charset="0"/>
                      </a:endParaRPr>
                    </a:p>
                  </a:txBody>
                  <a:tcPr marT="45726" marB="45726"/>
                </a:tc>
                <a:tc>
                  <a:txBody>
                    <a:bodyPr/>
                    <a:lstStyle/>
                    <a:p>
                      <a:pPr algn="ctr"/>
                      <a:r>
                        <a:rPr lang="en-US" sz="1800" dirty="0" smtClean="0"/>
                        <a:t>75</a:t>
                      </a:r>
                      <a:r>
                        <a:rPr lang="en-US" sz="1800" baseline="0" dirty="0" smtClean="0"/>
                        <a:t> - 90</a:t>
                      </a:r>
                      <a:r>
                        <a:rPr lang="en-US" sz="1800" dirty="0" smtClean="0"/>
                        <a:t> mg</a:t>
                      </a:r>
                      <a:endParaRPr lang="en-US" sz="1800" dirty="0">
                        <a:latin typeface="Calibri" pitchFamily="34" charset="0"/>
                      </a:endParaRPr>
                    </a:p>
                  </a:txBody>
                  <a:tcPr marT="45726" marB="45726"/>
                </a:tc>
                <a:tc>
                  <a:txBody>
                    <a:bodyPr/>
                    <a:lstStyle/>
                    <a:p>
                      <a:pPr algn="l"/>
                      <a:r>
                        <a:rPr lang="en-US" sz="1800" dirty="0" smtClean="0">
                          <a:latin typeface="Calibri" pitchFamily="34" charset="0"/>
                        </a:rPr>
                        <a:t>Selenium</a:t>
                      </a:r>
                      <a:endParaRPr lang="en-US" sz="1800" dirty="0">
                        <a:latin typeface="Calibri" pitchFamily="34" charset="0"/>
                      </a:endParaRPr>
                    </a:p>
                  </a:txBody>
                  <a:tcPr marT="45726" marB="45726">
                    <a:solidFill>
                      <a:schemeClr val="accent4">
                        <a:lumMod val="20000"/>
                        <a:lumOff val="80000"/>
                      </a:schemeClr>
                    </a:solidFill>
                  </a:tcPr>
                </a:tc>
                <a:tc>
                  <a:txBody>
                    <a:bodyPr/>
                    <a:lstStyle/>
                    <a:p>
                      <a:pPr algn="ctr"/>
                      <a:r>
                        <a:rPr lang="en-US" sz="1800" dirty="0" smtClean="0">
                          <a:latin typeface="Calibri" pitchFamily="34" charset="0"/>
                        </a:rPr>
                        <a:t>55 mcg</a:t>
                      </a:r>
                      <a:endParaRPr lang="en-US" sz="1800" dirty="0">
                        <a:latin typeface="Calibri" pitchFamily="34" charset="0"/>
                      </a:endParaRPr>
                    </a:p>
                  </a:txBody>
                  <a:tcPr marT="45726" marB="45726">
                    <a:solidFill>
                      <a:schemeClr val="accent4">
                        <a:lumMod val="20000"/>
                        <a:lumOff val="80000"/>
                      </a:schemeClr>
                    </a:solidFill>
                  </a:tcPr>
                </a:tc>
              </a:tr>
              <a:tr h="365805">
                <a:tc>
                  <a:txBody>
                    <a:bodyPr/>
                    <a:lstStyle/>
                    <a:p>
                      <a:pPr algn="l"/>
                      <a:r>
                        <a:rPr lang="en-US" sz="1800" dirty="0" smtClean="0"/>
                        <a:t>Vitamin</a:t>
                      </a:r>
                      <a:r>
                        <a:rPr lang="en-US" sz="1800" baseline="0" dirty="0" smtClean="0"/>
                        <a:t> D</a:t>
                      </a:r>
                      <a:endParaRPr lang="en-US" sz="1800" dirty="0">
                        <a:latin typeface="Calibri" pitchFamily="34" charset="0"/>
                      </a:endParaRPr>
                    </a:p>
                  </a:txBody>
                  <a:tcPr marT="45726" marB="45726"/>
                </a:tc>
                <a:tc>
                  <a:txBody>
                    <a:bodyPr/>
                    <a:lstStyle/>
                    <a:p>
                      <a:pPr algn="ctr"/>
                      <a:r>
                        <a:rPr lang="en-US" sz="1800" dirty="0" smtClean="0"/>
                        <a:t>5 - 15 </a:t>
                      </a:r>
                      <a:r>
                        <a:rPr lang="el-GR" sz="1800" dirty="0" smtClean="0"/>
                        <a:t>μ</a:t>
                      </a:r>
                      <a:r>
                        <a:rPr lang="en-US" sz="1800" dirty="0" smtClean="0"/>
                        <a:t>g </a:t>
                      </a:r>
                      <a:endParaRPr lang="en-US" sz="1800" dirty="0">
                        <a:latin typeface="Calibri" pitchFamily="34" charset="0"/>
                      </a:endParaRPr>
                    </a:p>
                  </a:txBody>
                  <a:tcPr marT="45726" marB="45726"/>
                </a:tc>
                <a:tc>
                  <a:txBody>
                    <a:bodyPr/>
                    <a:lstStyle/>
                    <a:p>
                      <a:pPr algn="l"/>
                      <a:r>
                        <a:rPr lang="en-US" sz="1800" dirty="0" smtClean="0">
                          <a:latin typeface="Calibri" pitchFamily="34" charset="0"/>
                        </a:rPr>
                        <a:t>Zinc</a:t>
                      </a:r>
                      <a:endParaRPr lang="en-US" sz="1800" dirty="0">
                        <a:latin typeface="Calibri" pitchFamily="34" charset="0"/>
                      </a:endParaRPr>
                    </a:p>
                  </a:txBody>
                  <a:tcPr marT="45726" marB="45726">
                    <a:solidFill>
                      <a:schemeClr val="accent4">
                        <a:lumMod val="40000"/>
                        <a:lumOff val="60000"/>
                      </a:schemeClr>
                    </a:solidFill>
                  </a:tcPr>
                </a:tc>
                <a:tc>
                  <a:txBody>
                    <a:bodyPr/>
                    <a:lstStyle/>
                    <a:p>
                      <a:pPr algn="ctr"/>
                      <a:r>
                        <a:rPr lang="en-US" sz="1800" dirty="0" smtClean="0">
                          <a:latin typeface="Calibri" pitchFamily="34" charset="0"/>
                        </a:rPr>
                        <a:t>8 – 11 mg</a:t>
                      </a:r>
                      <a:endParaRPr lang="en-US" sz="1800" dirty="0">
                        <a:latin typeface="Calibri" pitchFamily="34" charset="0"/>
                      </a:endParaRPr>
                    </a:p>
                  </a:txBody>
                  <a:tcPr marT="45726" marB="45726">
                    <a:solidFill>
                      <a:schemeClr val="accent4">
                        <a:lumMod val="40000"/>
                        <a:lumOff val="60000"/>
                      </a:schemeClr>
                    </a:solidFill>
                  </a:tcPr>
                </a:tc>
              </a:tr>
              <a:tr h="365805">
                <a:tc>
                  <a:txBody>
                    <a:bodyPr/>
                    <a:lstStyle/>
                    <a:p>
                      <a:pPr algn="l"/>
                      <a:r>
                        <a:rPr lang="en-US" sz="1800" dirty="0" smtClean="0"/>
                        <a:t>Vitamin</a:t>
                      </a:r>
                      <a:r>
                        <a:rPr lang="en-US" sz="1800" baseline="0" dirty="0" smtClean="0"/>
                        <a:t> E</a:t>
                      </a:r>
                      <a:endParaRPr lang="en-US" sz="1800" dirty="0">
                        <a:latin typeface="Calibri" pitchFamily="34" charset="0"/>
                      </a:endParaRPr>
                    </a:p>
                  </a:txBody>
                  <a:tcPr marT="45726" marB="45726"/>
                </a:tc>
                <a:tc>
                  <a:txBody>
                    <a:bodyPr/>
                    <a:lstStyle/>
                    <a:p>
                      <a:pPr algn="ctr"/>
                      <a:r>
                        <a:rPr lang="en-US" sz="1800" dirty="0" smtClean="0"/>
                        <a:t>15 mg </a:t>
                      </a:r>
                      <a:endParaRPr lang="en-US" sz="1800" dirty="0">
                        <a:latin typeface="Calibri" pitchFamily="34" charset="0"/>
                      </a:endParaRPr>
                    </a:p>
                  </a:txBody>
                  <a:tcPr marT="45726" marB="45726"/>
                </a:tc>
                <a:tc>
                  <a:txBody>
                    <a:bodyPr/>
                    <a:lstStyle/>
                    <a:p>
                      <a:pPr algn="l"/>
                      <a:endParaRPr lang="en-US" sz="1800" dirty="0">
                        <a:latin typeface="Calibri" pitchFamily="34" charset="0"/>
                      </a:endParaRPr>
                    </a:p>
                  </a:txBody>
                  <a:tcPr marT="45726" marB="45726"/>
                </a:tc>
                <a:tc>
                  <a:txBody>
                    <a:bodyPr/>
                    <a:lstStyle/>
                    <a:p>
                      <a:pPr algn="ctr"/>
                      <a:endParaRPr lang="en-US" sz="1800" dirty="0">
                        <a:latin typeface="Calibri" pitchFamily="34" charset="0"/>
                      </a:endParaRPr>
                    </a:p>
                  </a:txBody>
                  <a:tcPr marT="45726" marB="45726"/>
                </a:tc>
              </a:tr>
              <a:tr h="335415">
                <a:tc>
                  <a:txBody>
                    <a:bodyPr/>
                    <a:lstStyle/>
                    <a:p>
                      <a:pPr algn="l"/>
                      <a:r>
                        <a:rPr lang="en-US" sz="1800" dirty="0" smtClean="0"/>
                        <a:t>Folic acid</a:t>
                      </a:r>
                      <a:endParaRPr lang="en-US" sz="1800" dirty="0">
                        <a:latin typeface="Calibri" pitchFamily="34" charset="0"/>
                      </a:endParaRPr>
                    </a:p>
                  </a:txBody>
                  <a:tcPr marT="45726" marB="45726"/>
                </a:tc>
                <a:tc>
                  <a:txBody>
                    <a:bodyPr/>
                    <a:lstStyle/>
                    <a:p>
                      <a:pPr algn="ctr"/>
                      <a:r>
                        <a:rPr lang="en-US" sz="1800" dirty="0" smtClean="0"/>
                        <a:t>400 </a:t>
                      </a:r>
                      <a:r>
                        <a:rPr lang="el-GR" sz="1800" dirty="0" smtClean="0"/>
                        <a:t>μ</a:t>
                      </a:r>
                      <a:r>
                        <a:rPr lang="en-US" sz="1800" dirty="0" smtClean="0"/>
                        <a:t>g </a:t>
                      </a:r>
                      <a:endParaRPr lang="en-US" sz="1800" dirty="0">
                        <a:latin typeface="Calibri" pitchFamily="34" charset="0"/>
                      </a:endParaRPr>
                    </a:p>
                  </a:txBody>
                  <a:tcPr marT="45726" marB="45726"/>
                </a:tc>
                <a:tc gridSpan="2">
                  <a:txBody>
                    <a:bodyPr/>
                    <a:lstStyle/>
                    <a:p>
                      <a:pPr algn="l"/>
                      <a:r>
                        <a:rPr lang="en-US" sz="1800" dirty="0" smtClean="0">
                          <a:latin typeface="Calibri" pitchFamily="34" charset="0"/>
                        </a:rPr>
                        <a:t>*</a:t>
                      </a:r>
                      <a:r>
                        <a:rPr lang="en-US" sz="1800" baseline="0" dirty="0" smtClean="0">
                          <a:latin typeface="Calibri" pitchFamily="34" charset="0"/>
                        </a:rPr>
                        <a:t> Assume adequate organ function</a:t>
                      </a:r>
                      <a:endParaRPr lang="en-US" sz="1800" dirty="0">
                        <a:latin typeface="Calibri" pitchFamily="34" charset="0"/>
                      </a:endParaRPr>
                    </a:p>
                  </a:txBody>
                  <a:tcPr marT="45726" marB="45726"/>
                </a:tc>
                <a:tc hMerge="1">
                  <a:txBody>
                    <a:bodyPr/>
                    <a:lstStyle/>
                    <a:p>
                      <a:pPr algn="ctr"/>
                      <a:endParaRPr lang="en-US" sz="1800" dirty="0">
                        <a:latin typeface="Calibri" pitchFamily="34" charset="0"/>
                      </a:endParaRPr>
                    </a:p>
                  </a:txBody>
                  <a:tcPr marT="45726" marB="45726"/>
                </a:tc>
              </a:tr>
              <a:tr h="365805">
                <a:tc>
                  <a:txBody>
                    <a:bodyPr/>
                    <a:lstStyle/>
                    <a:p>
                      <a:pPr algn="l"/>
                      <a:r>
                        <a:rPr lang="en-US" sz="1800" dirty="0" smtClean="0"/>
                        <a:t>Biotin</a:t>
                      </a:r>
                      <a:endParaRPr lang="en-US" sz="1800" dirty="0">
                        <a:latin typeface="Calibri" pitchFamily="34" charset="0"/>
                      </a:endParaRPr>
                    </a:p>
                  </a:txBody>
                  <a:tcPr marT="45726" marB="45726"/>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t>30</a:t>
                      </a:r>
                      <a:r>
                        <a:rPr lang="en-US" sz="1800" baseline="0" dirty="0" smtClean="0"/>
                        <a:t> </a:t>
                      </a:r>
                      <a:r>
                        <a:rPr lang="el-GR" sz="1800" dirty="0" smtClean="0"/>
                        <a:t>μ</a:t>
                      </a:r>
                      <a:r>
                        <a:rPr lang="en-US" sz="1800" dirty="0" smtClean="0"/>
                        <a:t>g </a:t>
                      </a:r>
                      <a:endParaRPr lang="en-US" sz="1800" dirty="0" smtClean="0">
                        <a:latin typeface="Calibri" pitchFamily="34" charset="0"/>
                      </a:endParaRPr>
                    </a:p>
                  </a:txBody>
                  <a:tcPr marT="45726" marB="45726"/>
                </a:tc>
                <a:tc rowSpan="2"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latin typeface="Calibri" pitchFamily="34" charset="0"/>
                        </a:rPr>
                        <a:t>** Higher iron value intended for menstruating women</a:t>
                      </a:r>
                    </a:p>
                  </a:txBody>
                  <a:tcPr marT="45726" marB="45726"/>
                </a:tc>
                <a:tc rowSpan="2"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800" dirty="0" smtClean="0">
                        <a:latin typeface="Calibri" pitchFamily="34" charset="0"/>
                      </a:endParaRPr>
                    </a:p>
                  </a:txBody>
                  <a:tcPr marT="45726" marB="45726"/>
                </a:tc>
              </a:tr>
              <a:tr h="36580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Vitamin</a:t>
                      </a:r>
                      <a:r>
                        <a:rPr lang="en-US" sz="1800" baseline="0" dirty="0" smtClean="0"/>
                        <a:t> K </a:t>
                      </a:r>
                      <a:endParaRPr lang="en-US" sz="1800" dirty="0" smtClean="0">
                        <a:latin typeface="Calibri" pitchFamily="34" charset="0"/>
                      </a:endParaRPr>
                    </a:p>
                  </a:txBody>
                  <a:tcPr marT="45726" marB="45726"/>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t>90 - 120 </a:t>
                      </a:r>
                      <a:r>
                        <a:rPr lang="el-GR" sz="1800" dirty="0" smtClean="0"/>
                        <a:t>μ</a:t>
                      </a:r>
                      <a:r>
                        <a:rPr lang="en-US" sz="1800" dirty="0" smtClean="0"/>
                        <a:t>g </a:t>
                      </a:r>
                      <a:endParaRPr lang="en-US" sz="1800" dirty="0" smtClean="0">
                        <a:latin typeface="Calibri" pitchFamily="34" charset="0"/>
                      </a:endParaRPr>
                    </a:p>
                  </a:txBody>
                  <a:tcPr marT="45726" marB="45726"/>
                </a:tc>
                <a:tc gridSpan="2"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800" dirty="0" smtClean="0">
                        <a:latin typeface="Calibri" pitchFamily="34" charset="0"/>
                      </a:endParaRPr>
                    </a:p>
                  </a:txBody>
                  <a:tcPr marT="45726" marB="45726"/>
                </a:tc>
                <a:tc hMerge="1"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800" dirty="0" smtClean="0">
                        <a:latin typeface="Calibri" pitchFamily="34" charset="0"/>
                      </a:endParaRPr>
                    </a:p>
                  </a:txBody>
                  <a:tcPr marT="45726" marB="45726"/>
                </a:tc>
              </a:tr>
            </a:tbl>
          </a:graphicData>
        </a:graphic>
      </p:graphicFrame>
      <p:sp>
        <p:nvSpPr>
          <p:cNvPr id="50227" name="TextBox 4"/>
          <p:cNvSpPr txBox="1">
            <a:spLocks noChangeArrowheads="1"/>
          </p:cNvSpPr>
          <p:nvPr/>
        </p:nvSpPr>
        <p:spPr bwMode="auto">
          <a:xfrm>
            <a:off x="4588933" y="6581775"/>
            <a:ext cx="44788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r" eaLnBrk="1" hangingPunct="1"/>
            <a:r>
              <a:rPr lang="en-US" sz="1200" dirty="0" smtClean="0">
                <a:solidFill>
                  <a:prstClr val="black"/>
                </a:solidFill>
                <a:latin typeface="Calibri" pitchFamily="34" charset="0"/>
              </a:rPr>
              <a:t>A.S.P.E.N. Enteral Nutrition Handbook, 2010.</a:t>
            </a:r>
            <a:endParaRPr lang="en-US" sz="1200" dirty="0">
              <a:solidFill>
                <a:prstClr val="black"/>
              </a:solidFill>
              <a:latin typeface="Calibri" pitchFamily="34" charset="0"/>
            </a:endParaRPr>
          </a:p>
        </p:txBody>
      </p:sp>
      <p:sp>
        <p:nvSpPr>
          <p:cNvPr id="5" name="Slide Number Placeholder 4"/>
          <p:cNvSpPr>
            <a:spLocks noGrp="1"/>
          </p:cNvSpPr>
          <p:nvPr>
            <p:ph type="sldNum" sz="quarter" idx="12"/>
          </p:nvPr>
        </p:nvSpPr>
        <p:spPr/>
        <p:txBody>
          <a:bodyPr/>
          <a:lstStyle/>
          <a:p>
            <a:fld id="{3F7EC1BB-3B74-414E-AEF6-730223DEF44C}" type="slidenum">
              <a:rPr lang="en-US" smtClean="0">
                <a:solidFill>
                  <a:prstClr val="black">
                    <a:tint val="75000"/>
                  </a:prstClr>
                </a:solidFill>
              </a:rPr>
              <a:pPr/>
              <a:t>39</a:t>
            </a:fld>
            <a:endParaRPr lang="en-US" dirty="0">
              <a:solidFill>
                <a:prstClr val="black">
                  <a:tint val="75000"/>
                </a:prstClr>
              </a:solidFill>
            </a:endParaRPr>
          </a:p>
        </p:txBody>
      </p:sp>
    </p:spTree>
    <p:extLst>
      <p:ext uri="{BB962C8B-B14F-4D97-AF65-F5344CB8AC3E}">
        <p14:creationId xmlns:p14="http://schemas.microsoft.com/office/powerpoint/2010/main" val="144742524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47494"/>
            <a:ext cx="7886700" cy="1095506"/>
          </a:xfrm>
        </p:spPr>
        <p:txBody>
          <a:bodyPr>
            <a:normAutofit/>
          </a:bodyPr>
          <a:lstStyle/>
          <a:p>
            <a:pPr algn="ctr" eaLnBrk="1" fontAlgn="auto" hangingPunct="1">
              <a:spcAft>
                <a:spcPts val="0"/>
              </a:spcAft>
              <a:defRPr/>
            </a:pPr>
            <a:r>
              <a:rPr lang="th-TH" sz="5400" b="1" dirty="0" smtClean="0">
                <a:latin typeface="AngsanaUPC" panose="02020603050405020304" pitchFamily="18" charset="-34"/>
                <a:cs typeface="AngsanaUPC" panose="02020603050405020304" pitchFamily="18" charset="-34"/>
              </a:rPr>
              <a:t>ประวัติปัจจุบัน</a:t>
            </a:r>
            <a:endParaRPr lang="th-TH" sz="5400" b="1" dirty="0">
              <a:latin typeface="AngsanaUPC" panose="02020603050405020304" pitchFamily="18" charset="-34"/>
              <a:cs typeface="AngsanaUPC" panose="02020603050405020304" pitchFamily="18" charset="-34"/>
            </a:endParaRPr>
          </a:p>
        </p:txBody>
      </p:sp>
      <p:sp>
        <p:nvSpPr>
          <p:cNvPr id="10243" name="Content Placeholder 2"/>
          <p:cNvSpPr>
            <a:spLocks noGrp="1"/>
          </p:cNvSpPr>
          <p:nvPr>
            <p:ph idx="1"/>
          </p:nvPr>
        </p:nvSpPr>
        <p:spPr>
          <a:xfrm>
            <a:off x="381000" y="914400"/>
            <a:ext cx="8534400" cy="5562600"/>
          </a:xfrm>
        </p:spPr>
        <p:txBody>
          <a:bodyPr>
            <a:normAutofit lnSpcReduction="10000"/>
          </a:bodyPr>
          <a:lstStyle/>
          <a:p>
            <a:pPr marL="0" indent="0">
              <a:lnSpc>
                <a:spcPct val="110000"/>
              </a:lnSpc>
              <a:buNone/>
            </a:pPr>
            <a:r>
              <a:rPr lang="th-TH" sz="3200" b="1" dirty="0" smtClean="0">
                <a:latin typeface="AngsanaUPC" panose="02020603050405020304" pitchFamily="18" charset="-34"/>
                <a:cs typeface="AngsanaUPC" panose="02020603050405020304" pitchFamily="18" charset="-34"/>
              </a:rPr>
              <a:t>	</a:t>
            </a:r>
            <a:r>
              <a:rPr lang="en-US" sz="3200" b="1" dirty="0" smtClean="0">
                <a:solidFill>
                  <a:srgbClr val="C00000"/>
                </a:solidFill>
                <a:latin typeface="AngsanaUPC" panose="02020603050405020304" pitchFamily="18" charset="-34"/>
                <a:cs typeface="AngsanaUPC" panose="02020603050405020304" pitchFamily="18" charset="-34"/>
              </a:rPr>
              <a:t>3 </a:t>
            </a:r>
            <a:r>
              <a:rPr lang="th-TH" sz="3200" b="1" dirty="0" smtClean="0">
                <a:solidFill>
                  <a:srgbClr val="C00000"/>
                </a:solidFill>
                <a:latin typeface="AngsanaUPC" panose="02020603050405020304" pitchFamily="18" charset="-34"/>
                <a:cs typeface="AngsanaUPC" panose="02020603050405020304" pitchFamily="18" charset="-34"/>
              </a:rPr>
              <a:t>เดือนก่อน </a:t>
            </a:r>
            <a:r>
              <a:rPr lang="th-TH" sz="3200" dirty="0" smtClean="0">
                <a:latin typeface="AngsanaUPC" panose="02020603050405020304" pitchFamily="18" charset="-34"/>
                <a:cs typeface="AngsanaUPC" panose="02020603050405020304" pitchFamily="18" charset="-34"/>
              </a:rPr>
              <a:t>มี</a:t>
            </a:r>
            <a:r>
              <a:rPr lang="th-TH" sz="3200" dirty="0">
                <a:latin typeface="AngsanaUPC" panose="02020603050405020304" pitchFamily="18" charset="-34"/>
                <a:cs typeface="AngsanaUPC" panose="02020603050405020304" pitchFamily="18" charset="-34"/>
              </a:rPr>
              <a:t>อาการ</a:t>
            </a:r>
            <a:r>
              <a:rPr lang="th-TH" sz="3200" b="1" dirty="0">
                <a:solidFill>
                  <a:srgbClr val="C00000"/>
                </a:solidFill>
                <a:latin typeface="AngsanaUPC" panose="02020603050405020304" pitchFamily="18" charset="-34"/>
                <a:cs typeface="AngsanaUPC" panose="02020603050405020304" pitchFamily="18" charset="-34"/>
              </a:rPr>
              <a:t>ปวดท้อง</a:t>
            </a:r>
            <a:r>
              <a:rPr lang="th-TH" sz="3200" dirty="0">
                <a:latin typeface="AngsanaUPC" panose="02020603050405020304" pitchFamily="18" charset="-34"/>
                <a:cs typeface="AngsanaUPC" panose="02020603050405020304" pitchFamily="18" charset="-34"/>
              </a:rPr>
              <a:t>บริเวณลิ้นปี่ มักปวดแน่นหลังรับประทานอาหาร </a:t>
            </a:r>
            <a:r>
              <a:rPr lang="th-TH" sz="3200" dirty="0" smtClean="0">
                <a:latin typeface="AngsanaUPC" panose="02020603050405020304" pitchFamily="18" charset="-34"/>
                <a:cs typeface="AngsanaUPC" panose="02020603050405020304" pitchFamily="18" charset="-34"/>
              </a:rPr>
              <a:t>ซื้อ</a:t>
            </a:r>
            <a:r>
              <a:rPr lang="th-TH" sz="3200" dirty="0">
                <a:latin typeface="AngsanaUPC" panose="02020603050405020304" pitchFamily="18" charset="-34"/>
                <a:cs typeface="AngsanaUPC" panose="02020603050405020304" pitchFamily="18" charset="-34"/>
              </a:rPr>
              <a:t>ยาโรคกระเพาะมารับประทาน อาการพอๆเดิม</a:t>
            </a:r>
          </a:p>
          <a:p>
            <a:pPr marL="0" indent="0">
              <a:lnSpc>
                <a:spcPct val="110000"/>
              </a:lnSpc>
              <a:buNone/>
            </a:pPr>
            <a:r>
              <a:rPr lang="th-TH" sz="3200" b="1" dirty="0" smtClean="0">
                <a:latin typeface="AngsanaUPC" panose="02020603050405020304" pitchFamily="18" charset="-34"/>
                <a:cs typeface="AngsanaUPC" panose="02020603050405020304" pitchFamily="18" charset="-34"/>
              </a:rPr>
              <a:t>	</a:t>
            </a:r>
            <a:r>
              <a:rPr lang="en-US" sz="3200" b="1" dirty="0" smtClean="0">
                <a:latin typeface="AngsanaUPC" panose="02020603050405020304" pitchFamily="18" charset="-34"/>
                <a:cs typeface="AngsanaUPC" panose="02020603050405020304" pitchFamily="18" charset="-34"/>
              </a:rPr>
              <a:t>2 </a:t>
            </a:r>
            <a:r>
              <a:rPr lang="th-TH" sz="3200" b="1" dirty="0" smtClean="0">
                <a:latin typeface="AngsanaUPC" panose="02020603050405020304" pitchFamily="18" charset="-34"/>
                <a:cs typeface="AngsanaUPC" panose="02020603050405020304" pitchFamily="18" charset="-34"/>
              </a:rPr>
              <a:t>เดือนก่อน</a:t>
            </a:r>
            <a:r>
              <a:rPr lang="en-US" sz="3200" b="1" dirty="0" smtClean="0">
                <a:latin typeface="AngsanaUPC" panose="02020603050405020304" pitchFamily="18" charset="-34"/>
                <a:cs typeface="AngsanaUPC" panose="02020603050405020304" pitchFamily="18" charset="-34"/>
              </a:rPr>
              <a:t> </a:t>
            </a:r>
            <a:r>
              <a:rPr lang="th-TH" sz="3200" dirty="0">
                <a:latin typeface="AngsanaUPC" panose="02020603050405020304" pitchFamily="18" charset="-34"/>
                <a:cs typeface="AngsanaUPC" panose="02020603050405020304" pitchFamily="18" charset="-34"/>
              </a:rPr>
              <a:t>สังเกตว่า</a:t>
            </a:r>
            <a:r>
              <a:rPr lang="th-TH" sz="3200" b="1" dirty="0">
                <a:latin typeface="AngsanaUPC" panose="02020603050405020304" pitchFamily="18" charset="-34"/>
                <a:cs typeface="AngsanaUPC" panose="02020603050405020304" pitchFamily="18" charset="-34"/>
              </a:rPr>
              <a:t>อิ่มเร็ว</a:t>
            </a:r>
            <a:r>
              <a:rPr lang="th-TH" sz="3200" dirty="0">
                <a:latin typeface="AngsanaUPC" panose="02020603050405020304" pitchFamily="18" charset="-34"/>
                <a:cs typeface="AngsanaUPC" panose="02020603050405020304" pitchFamily="18" charset="-34"/>
              </a:rPr>
              <a:t>ขึ้น รับประทานอาหารได้น้อยลง </a:t>
            </a:r>
            <a:r>
              <a:rPr lang="th-TH" sz="3200" dirty="0" smtClean="0">
                <a:latin typeface="AngsanaUPC" panose="02020603050405020304" pitchFamily="18" charset="-34"/>
                <a:cs typeface="AngsanaUPC" panose="02020603050405020304" pitchFamily="18" charset="-34"/>
              </a:rPr>
              <a:t>อาการปวดท้องเท่าๆเดิม ไม่ไข้</a:t>
            </a:r>
          </a:p>
          <a:p>
            <a:pPr marL="0" indent="0">
              <a:lnSpc>
                <a:spcPct val="110000"/>
              </a:lnSpc>
              <a:buNone/>
            </a:pPr>
            <a:r>
              <a:rPr lang="th-TH" sz="3200" b="1" dirty="0" smtClean="0">
                <a:latin typeface="AngsanaUPC" panose="02020603050405020304" pitchFamily="18" charset="-34"/>
                <a:cs typeface="AngsanaUPC" panose="02020603050405020304" pitchFamily="18" charset="-34"/>
              </a:rPr>
              <a:t>	</a:t>
            </a:r>
            <a:r>
              <a:rPr lang="en-US" sz="3200" b="1" dirty="0" smtClean="0">
                <a:solidFill>
                  <a:srgbClr val="C00000"/>
                </a:solidFill>
                <a:latin typeface="AngsanaUPC" panose="02020603050405020304" pitchFamily="18" charset="-34"/>
                <a:cs typeface="AngsanaUPC" panose="02020603050405020304" pitchFamily="18" charset="-34"/>
              </a:rPr>
              <a:t>1 </a:t>
            </a:r>
            <a:r>
              <a:rPr lang="th-TH" sz="3200" b="1" dirty="0" smtClean="0">
                <a:solidFill>
                  <a:srgbClr val="C00000"/>
                </a:solidFill>
                <a:latin typeface="AngsanaUPC" panose="02020603050405020304" pitchFamily="18" charset="-34"/>
                <a:cs typeface="AngsanaUPC" panose="02020603050405020304" pitchFamily="18" charset="-34"/>
              </a:rPr>
              <a:t>เดือนก่อน </a:t>
            </a:r>
            <a:r>
              <a:rPr lang="th-TH" sz="3200" b="1" dirty="0" smtClean="0">
                <a:solidFill>
                  <a:schemeClr val="accent5">
                    <a:lumMod val="75000"/>
                  </a:schemeClr>
                </a:solidFill>
                <a:latin typeface="AngsanaUPC" panose="02020603050405020304" pitchFamily="18" charset="-34"/>
                <a:cs typeface="AngsanaUPC" panose="02020603050405020304" pitchFamily="18" charset="-34"/>
              </a:rPr>
              <a:t>กิน</a:t>
            </a:r>
            <a:r>
              <a:rPr lang="th-TH" sz="3200" dirty="0" smtClean="0">
                <a:latin typeface="AngsanaUPC" panose="02020603050405020304" pitchFamily="18" charset="-34"/>
                <a:cs typeface="AngsanaUPC" panose="02020603050405020304" pitchFamily="18" charset="-34"/>
              </a:rPr>
              <a:t>อาหาร</a:t>
            </a:r>
            <a:r>
              <a:rPr lang="th-TH" sz="3200" dirty="0">
                <a:latin typeface="AngsanaUPC" panose="02020603050405020304" pitchFamily="18" charset="-34"/>
                <a:cs typeface="AngsanaUPC" panose="02020603050405020304" pitchFamily="18" charset="-34"/>
              </a:rPr>
              <a:t>ได้</a:t>
            </a:r>
            <a:r>
              <a:rPr lang="th-TH" sz="3200" b="1" dirty="0">
                <a:solidFill>
                  <a:srgbClr val="C00000"/>
                </a:solidFill>
                <a:latin typeface="AngsanaUPC" panose="02020603050405020304" pitchFamily="18" charset="-34"/>
                <a:cs typeface="AngsanaUPC" panose="02020603050405020304" pitchFamily="18" charset="-34"/>
              </a:rPr>
              <a:t>น้อยลง</a:t>
            </a:r>
            <a:r>
              <a:rPr lang="th-TH" sz="3200" dirty="0" smtClean="0">
                <a:latin typeface="AngsanaUPC" panose="02020603050405020304" pitchFamily="18" charset="-34"/>
                <a:cs typeface="AngsanaUPC" panose="02020603050405020304" pitchFamily="18" charset="-34"/>
              </a:rPr>
              <a:t>กว่าเดิม</a:t>
            </a:r>
          </a:p>
          <a:p>
            <a:pPr marL="0" indent="0">
              <a:lnSpc>
                <a:spcPct val="110000"/>
              </a:lnSpc>
              <a:buNone/>
            </a:pPr>
            <a:r>
              <a:rPr lang="th-TH" sz="3200" b="1" dirty="0">
                <a:latin typeface="AngsanaUPC" panose="02020603050405020304" pitchFamily="18" charset="-34"/>
                <a:cs typeface="AngsanaUPC" panose="02020603050405020304" pitchFamily="18" charset="-34"/>
              </a:rPr>
              <a:t>	</a:t>
            </a:r>
            <a:r>
              <a:rPr lang="th-TH" sz="3200" b="1" dirty="0" smtClean="0">
                <a:solidFill>
                  <a:srgbClr val="C00000"/>
                </a:solidFill>
                <a:latin typeface="AngsanaUPC" panose="02020603050405020304" pitchFamily="18" charset="-34"/>
                <a:cs typeface="AngsanaUPC" panose="02020603050405020304" pitchFamily="18" charset="-34"/>
              </a:rPr>
              <a:t>2 สัปดาห์ก่อน </a:t>
            </a:r>
            <a:r>
              <a:rPr lang="th-TH" sz="3200" dirty="0" smtClean="0">
                <a:latin typeface="AngsanaUPC" panose="02020603050405020304" pitchFamily="18" charset="-34"/>
                <a:cs typeface="AngsanaUPC" panose="02020603050405020304" pitchFamily="18" charset="-34"/>
              </a:rPr>
              <a:t>เริ่ม</a:t>
            </a:r>
            <a:r>
              <a:rPr lang="th-TH" sz="3200" dirty="0">
                <a:latin typeface="AngsanaUPC" panose="02020603050405020304" pitchFamily="18" charset="-34"/>
                <a:cs typeface="AngsanaUPC" panose="02020603050405020304" pitchFamily="18" charset="-34"/>
              </a:rPr>
              <a:t>มี</a:t>
            </a:r>
            <a:r>
              <a:rPr lang="th-TH" sz="3200" b="1" dirty="0">
                <a:solidFill>
                  <a:srgbClr val="C00000"/>
                </a:solidFill>
                <a:latin typeface="AngsanaUPC" panose="02020603050405020304" pitchFamily="18" charset="-34"/>
                <a:cs typeface="AngsanaUPC" panose="02020603050405020304" pitchFamily="18" charset="-34"/>
              </a:rPr>
              <a:t>ตัวเหลืองตาเหลือง </a:t>
            </a:r>
            <a:r>
              <a:rPr lang="th-TH" sz="3200" dirty="0" smtClean="0">
                <a:latin typeface="AngsanaUPC" panose="02020603050405020304" pitchFamily="18" charset="-34"/>
                <a:cs typeface="AngsanaUPC" panose="02020603050405020304" pitchFamily="18" charset="-34"/>
              </a:rPr>
              <a:t>ไม่</a:t>
            </a:r>
            <a:r>
              <a:rPr lang="th-TH" sz="3200" dirty="0">
                <a:latin typeface="AngsanaUPC" panose="02020603050405020304" pitchFamily="18" charset="-34"/>
                <a:cs typeface="AngsanaUPC" panose="02020603050405020304" pitchFamily="18" charset="-34"/>
              </a:rPr>
              <a:t>มีไข้ อาการปวดท้องเป็นลักษณะเดิม ไม่ปวดมากขึ้น </a:t>
            </a:r>
            <a:r>
              <a:rPr lang="th-TH" sz="3200" dirty="0" smtClean="0">
                <a:latin typeface="AngsanaUPC" panose="02020603050405020304" pitchFamily="18" charset="-34"/>
                <a:cs typeface="AngsanaUPC" panose="02020603050405020304" pitchFamily="18" charset="-34"/>
              </a:rPr>
              <a:t>ไม่คัน</a:t>
            </a:r>
            <a:r>
              <a:rPr lang="th-TH" sz="3200" dirty="0">
                <a:latin typeface="AngsanaUPC" panose="02020603050405020304" pitchFamily="18" charset="-34"/>
                <a:cs typeface="AngsanaUPC" panose="02020603050405020304" pitchFamily="18" charset="-34"/>
              </a:rPr>
              <a:t>ตามตัว อุจจาระสีเหลือง </a:t>
            </a:r>
            <a:r>
              <a:rPr lang="th-TH" sz="3200" dirty="0" smtClean="0">
                <a:latin typeface="AngsanaUPC" panose="02020603050405020304" pitchFamily="18" charset="-34"/>
                <a:cs typeface="AngsanaUPC" panose="02020603050405020304" pitchFamily="18" charset="-34"/>
              </a:rPr>
              <a:t>อาการ</a:t>
            </a:r>
            <a:r>
              <a:rPr lang="th-TH" sz="3200" dirty="0">
                <a:latin typeface="AngsanaUPC" panose="02020603050405020304" pitchFamily="18" charset="-34"/>
                <a:cs typeface="AngsanaUPC" panose="02020603050405020304" pitchFamily="18" charset="-34"/>
              </a:rPr>
              <a:t>ตัวเหลืองเป็นมาก</a:t>
            </a:r>
            <a:r>
              <a:rPr lang="th-TH" sz="3200" dirty="0" smtClean="0">
                <a:latin typeface="AngsanaUPC" panose="02020603050405020304" pitchFamily="18" charset="-34"/>
                <a:cs typeface="AngsanaUPC" panose="02020603050405020304" pitchFamily="18" charset="-34"/>
              </a:rPr>
              <a:t>ขึ้นเรื่อยๆ </a:t>
            </a:r>
            <a:r>
              <a:rPr lang="th-TH" sz="3200" dirty="0">
                <a:latin typeface="AngsanaUPC" panose="02020603050405020304" pitchFamily="18" charset="-34"/>
                <a:cs typeface="AngsanaUPC" panose="02020603050405020304" pitchFamily="18" charset="-34"/>
              </a:rPr>
              <a:t>จึงมา </a:t>
            </a:r>
            <a:r>
              <a:rPr lang="th-TH" sz="3200" dirty="0" smtClean="0">
                <a:latin typeface="AngsanaUPC" panose="02020603050405020304" pitchFamily="18" charset="-34"/>
                <a:cs typeface="AngsanaUPC" panose="02020603050405020304" pitchFamily="18" charset="-34"/>
              </a:rPr>
              <a:t>รพ.</a:t>
            </a:r>
            <a:r>
              <a:rPr lang="en-US" sz="3200" dirty="0" smtClean="0">
                <a:latin typeface="AngsanaUPC" panose="02020603050405020304" pitchFamily="18" charset="-34"/>
                <a:cs typeface="AngsanaUPC" panose="02020603050405020304" pitchFamily="18" charset="-34"/>
              </a:rPr>
              <a:t> </a:t>
            </a:r>
            <a:endParaRPr lang="th-TH" sz="3200" dirty="0">
              <a:latin typeface="AngsanaUPC" panose="02020603050405020304" pitchFamily="18" charset="-34"/>
              <a:cs typeface="AngsanaUPC" panose="02020603050405020304" pitchFamily="18" charset="-34"/>
            </a:endParaRPr>
          </a:p>
          <a:p>
            <a:pPr marL="0" indent="0">
              <a:lnSpc>
                <a:spcPct val="110000"/>
              </a:lnSpc>
              <a:buNone/>
            </a:pPr>
            <a:r>
              <a:rPr lang="en-US" sz="3200" b="1" dirty="0" smtClean="0">
                <a:latin typeface="AngsanaUPC" panose="02020603050405020304" pitchFamily="18" charset="-34"/>
                <a:cs typeface="AngsanaUPC" panose="02020603050405020304" pitchFamily="18" charset="-34"/>
              </a:rPr>
              <a:t>	</a:t>
            </a:r>
            <a:r>
              <a:rPr lang="th-TH" sz="3200" b="1" dirty="0" smtClean="0">
                <a:solidFill>
                  <a:srgbClr val="C00000"/>
                </a:solidFill>
                <a:latin typeface="AngsanaUPC" panose="02020603050405020304" pitchFamily="18" charset="-34"/>
                <a:cs typeface="AngsanaUPC" panose="02020603050405020304" pitchFamily="18" charset="-34"/>
              </a:rPr>
              <a:t>ที่ห้องฉุกเฉิน</a:t>
            </a:r>
            <a:r>
              <a:rPr lang="en-US" sz="3200" b="1" dirty="0" smtClean="0">
                <a:solidFill>
                  <a:srgbClr val="C00000"/>
                </a:solidFill>
                <a:latin typeface="AngsanaUPC" panose="02020603050405020304" pitchFamily="18" charset="-34"/>
                <a:cs typeface="AngsanaUPC" panose="02020603050405020304" pitchFamily="18" charset="-34"/>
              </a:rPr>
              <a:t>: </a:t>
            </a:r>
            <a:r>
              <a:rPr lang="th-TH" sz="3200" dirty="0" smtClean="0">
                <a:solidFill>
                  <a:srgbClr val="C00000"/>
                </a:solidFill>
                <a:latin typeface="AngsanaUPC" panose="02020603050405020304" pitchFamily="18" charset="-34"/>
                <a:cs typeface="AngsanaUPC" panose="02020603050405020304" pitchFamily="18" charset="-34"/>
              </a:rPr>
              <a:t>มี</a:t>
            </a:r>
            <a:r>
              <a:rPr lang="th-TH" sz="3200" b="1" dirty="0" smtClean="0">
                <a:solidFill>
                  <a:srgbClr val="C00000"/>
                </a:solidFill>
                <a:latin typeface="AngsanaUPC" panose="02020603050405020304" pitchFamily="18" charset="-34"/>
                <a:cs typeface="AngsanaUPC" panose="02020603050405020304" pitchFamily="18" charset="-34"/>
              </a:rPr>
              <a:t>ถ่าย</a:t>
            </a:r>
            <a:r>
              <a:rPr lang="th-TH" sz="3200" b="1" dirty="0">
                <a:solidFill>
                  <a:srgbClr val="C00000"/>
                </a:solidFill>
                <a:latin typeface="AngsanaUPC" panose="02020603050405020304" pitchFamily="18" charset="-34"/>
                <a:cs typeface="AngsanaUPC" panose="02020603050405020304" pitchFamily="18" charset="-34"/>
              </a:rPr>
              <a:t>ดำ </a:t>
            </a:r>
            <a:r>
              <a:rPr lang="th-TH" sz="3200" dirty="0">
                <a:latin typeface="AngsanaUPC" panose="02020603050405020304" pitchFamily="18" charset="-34"/>
                <a:cs typeface="AngsanaUPC" panose="02020603050405020304" pitchFamily="18" charset="-34"/>
              </a:rPr>
              <a:t>3 </a:t>
            </a:r>
            <a:r>
              <a:rPr lang="th-TH" sz="3200" dirty="0" smtClean="0">
                <a:latin typeface="AngsanaUPC" panose="02020603050405020304" pitchFamily="18" charset="-34"/>
                <a:cs typeface="AngsanaUPC" panose="02020603050405020304" pitchFamily="18" charset="-34"/>
              </a:rPr>
              <a:t>ครั้ง</a:t>
            </a:r>
            <a:r>
              <a:rPr lang="en-US" sz="3200" dirty="0" smtClean="0">
                <a:latin typeface="AngsanaUPC" panose="02020603050405020304" pitchFamily="18" charset="-34"/>
                <a:cs typeface="AngsanaUPC" panose="02020603050405020304" pitchFamily="18" charset="-34"/>
              </a:rPr>
              <a:t> </a:t>
            </a:r>
            <a:r>
              <a:rPr lang="th-TH" sz="3200" dirty="0" smtClean="0">
                <a:latin typeface="AngsanaUPC" panose="02020603050405020304" pitchFamily="18" charset="-34"/>
                <a:cs typeface="AngsanaUPC" panose="02020603050405020304" pitchFamily="18" charset="-34"/>
              </a:rPr>
              <a:t>ปริมาณรวม </a:t>
            </a:r>
            <a:r>
              <a:rPr lang="en-US" sz="3200" dirty="0" smtClean="0">
                <a:latin typeface="AngsanaUPC" panose="02020603050405020304" pitchFamily="18" charset="-34"/>
                <a:cs typeface="AngsanaUPC" panose="02020603050405020304" pitchFamily="18" charset="-34"/>
              </a:rPr>
              <a:t>300 mL, </a:t>
            </a:r>
            <a:r>
              <a:rPr lang="en-US" sz="3200" dirty="0">
                <a:latin typeface="AngsanaUPC" panose="02020603050405020304" pitchFamily="18" charset="-34"/>
                <a:cs typeface="AngsanaUPC" panose="02020603050405020304" pitchFamily="18" charset="-34"/>
              </a:rPr>
              <a:t>NG lavage </a:t>
            </a:r>
            <a:r>
              <a:rPr lang="th-TH" sz="3200" dirty="0" smtClean="0">
                <a:latin typeface="AngsanaUPC" panose="02020603050405020304" pitchFamily="18" charset="-34"/>
                <a:cs typeface="AngsanaUPC" panose="02020603050405020304" pitchFamily="18" charset="-34"/>
              </a:rPr>
              <a:t>พบ </a:t>
            </a:r>
            <a:r>
              <a:rPr lang="en-US" sz="3200" dirty="0">
                <a:latin typeface="AngsanaUPC" panose="02020603050405020304" pitchFamily="18" charset="-34"/>
                <a:cs typeface="AngsanaUPC" panose="02020603050405020304" pitchFamily="18" charset="-34"/>
              </a:rPr>
              <a:t>coffee </a:t>
            </a:r>
            <a:r>
              <a:rPr lang="en-US" sz="3200" dirty="0" smtClean="0">
                <a:latin typeface="AngsanaUPC" panose="02020603050405020304" pitchFamily="18" charset="-34"/>
                <a:cs typeface="AngsanaUPC" panose="02020603050405020304" pitchFamily="18" charset="-34"/>
              </a:rPr>
              <a:t>ground</a:t>
            </a:r>
            <a:r>
              <a:rPr lang="th-TH" sz="3200" dirty="0" smtClean="0">
                <a:latin typeface="AngsanaUPC" panose="02020603050405020304" pitchFamily="18" charset="-34"/>
                <a:cs typeface="AngsanaUPC" panose="02020603050405020304" pitchFamily="18" charset="-34"/>
              </a:rPr>
              <a:t>  ตรวจ</a:t>
            </a:r>
            <a:r>
              <a:rPr lang="th-TH" sz="3200" dirty="0">
                <a:latin typeface="AngsanaUPC" panose="02020603050405020304" pitchFamily="18" charset="-34"/>
                <a:cs typeface="AngsanaUPC" panose="02020603050405020304" pitchFamily="18" charset="-34"/>
              </a:rPr>
              <a:t>พบ </a:t>
            </a:r>
            <a:r>
              <a:rPr lang="th-TH" sz="3200" dirty="0" smtClean="0">
                <a:latin typeface="AngsanaUPC" panose="02020603050405020304" pitchFamily="18" charset="-34"/>
                <a:cs typeface="AngsanaUPC" panose="02020603050405020304" pitchFamily="18" charset="-34"/>
              </a:rPr>
              <a:t> </a:t>
            </a:r>
            <a:r>
              <a:rPr lang="en-US" sz="3200" b="1" dirty="0" err="1" smtClean="0">
                <a:solidFill>
                  <a:srgbClr val="C00000"/>
                </a:solidFill>
                <a:latin typeface="AngsanaUPC" panose="02020603050405020304" pitchFamily="18" charset="-34"/>
                <a:cs typeface="AngsanaUPC" panose="02020603050405020304" pitchFamily="18" charset="-34"/>
              </a:rPr>
              <a:t>Hct</a:t>
            </a:r>
            <a:r>
              <a:rPr lang="en-US" sz="3200" b="1" dirty="0" smtClean="0">
                <a:solidFill>
                  <a:srgbClr val="C00000"/>
                </a:solidFill>
                <a:latin typeface="AngsanaUPC" panose="02020603050405020304" pitchFamily="18" charset="-34"/>
                <a:cs typeface="AngsanaUPC" panose="02020603050405020304" pitchFamily="18" charset="-34"/>
              </a:rPr>
              <a:t> </a:t>
            </a:r>
            <a:r>
              <a:rPr lang="en-US" sz="3200" b="1" dirty="0">
                <a:solidFill>
                  <a:srgbClr val="C00000"/>
                </a:solidFill>
                <a:latin typeface="AngsanaUPC" panose="02020603050405020304" pitchFamily="18" charset="-34"/>
                <a:cs typeface="AngsanaUPC" panose="02020603050405020304" pitchFamily="18" charset="-34"/>
              </a:rPr>
              <a:t>31 </a:t>
            </a:r>
            <a:r>
              <a:rPr lang="en-US" sz="2000" b="1" dirty="0" smtClean="0">
                <a:solidFill>
                  <a:srgbClr val="C00000"/>
                </a:solidFill>
                <a:latin typeface="AngsanaUPC" panose="02020603050405020304" pitchFamily="18" charset="-34"/>
                <a:cs typeface="AngsanaUPC" panose="02020603050405020304" pitchFamily="18" charset="-34"/>
                <a:sym typeface="Wingdings" panose="05000000000000000000" pitchFamily="2" charset="2"/>
              </a:rPr>
              <a:t></a:t>
            </a:r>
            <a:r>
              <a:rPr lang="en-US" sz="3200" b="1" dirty="0" smtClean="0">
                <a:solidFill>
                  <a:srgbClr val="C00000"/>
                </a:solidFill>
                <a:latin typeface="AngsanaUPC" panose="02020603050405020304" pitchFamily="18" charset="-34"/>
                <a:cs typeface="AngsanaUPC" panose="02020603050405020304" pitchFamily="18" charset="-34"/>
              </a:rPr>
              <a:t> </a:t>
            </a:r>
            <a:r>
              <a:rPr lang="en-US" sz="3200" b="1" dirty="0">
                <a:solidFill>
                  <a:srgbClr val="C00000"/>
                </a:solidFill>
                <a:latin typeface="AngsanaUPC" panose="02020603050405020304" pitchFamily="18" charset="-34"/>
                <a:cs typeface="AngsanaUPC" panose="02020603050405020304" pitchFamily="18" charset="-34"/>
              </a:rPr>
              <a:t>23% </a:t>
            </a:r>
            <a:r>
              <a:rPr lang="th-TH" sz="3200" dirty="0">
                <a:latin typeface="AngsanaUPC" panose="02020603050405020304" pitchFamily="18" charset="-34"/>
                <a:cs typeface="AngsanaUPC" panose="02020603050405020304" pitchFamily="18" charset="-34"/>
              </a:rPr>
              <a:t>จึงรับไว้ใน รพ.</a:t>
            </a:r>
          </a:p>
          <a:p>
            <a:pPr marL="0" indent="0">
              <a:lnSpc>
                <a:spcPct val="110000"/>
              </a:lnSpc>
              <a:buNone/>
            </a:pPr>
            <a:endParaRPr lang="th-TH" sz="3200" dirty="0">
              <a:latin typeface="AngsanaUPC" panose="02020603050405020304" pitchFamily="18" charset="-34"/>
              <a:cs typeface="AngsanaUPC" panose="02020603050405020304" pitchFamily="18" charset="-34"/>
            </a:endParaRPr>
          </a:p>
        </p:txBody>
      </p:sp>
    </p:spTree>
    <p:extLst>
      <p:ext uri="{BB962C8B-B14F-4D97-AF65-F5344CB8AC3E}">
        <p14:creationId xmlns:p14="http://schemas.microsoft.com/office/powerpoint/2010/main" val="8408432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447800"/>
          </a:xfrm>
          <a:solidFill>
            <a:schemeClr val="accent3">
              <a:lumMod val="40000"/>
              <a:lumOff val="60000"/>
            </a:schemeClr>
          </a:solidFill>
        </p:spPr>
        <p:txBody>
          <a:bodyPr>
            <a:noAutofit/>
          </a:bodyPr>
          <a:lstStyle/>
          <a:p>
            <a:pPr marL="54864" indent="0" algn="ctr" eaLnBrk="1" fontAlgn="auto" hangingPunct="1">
              <a:lnSpc>
                <a:spcPct val="85000"/>
              </a:lnSpc>
              <a:spcAft>
                <a:spcPts val="0"/>
              </a:spcAft>
              <a:defRPr/>
            </a:pPr>
            <a:r>
              <a:rPr lang="en-US" sz="2800" b="1" dirty="0" smtClean="0"/>
              <a:t>Requirements for Maintenance </a:t>
            </a:r>
            <a:br>
              <a:rPr lang="en-US" sz="2800" b="1" dirty="0" smtClean="0"/>
            </a:br>
            <a:r>
              <a:rPr lang="en-US" sz="2800" b="1" dirty="0" smtClean="0"/>
              <a:t>PARENTERAL </a:t>
            </a:r>
            <a:r>
              <a:rPr lang="en-US" sz="2800" b="1" dirty="0"/>
              <a:t>V</a:t>
            </a:r>
            <a:r>
              <a:rPr lang="en-US" sz="2800" b="1" dirty="0" smtClean="0"/>
              <a:t>itamin </a:t>
            </a:r>
            <a:r>
              <a:rPr lang="en-US" sz="2800" b="1" dirty="0"/>
              <a:t>I</a:t>
            </a:r>
            <a:r>
              <a:rPr lang="en-US" sz="2800" b="1" dirty="0" smtClean="0"/>
              <a:t>ntakes</a:t>
            </a:r>
            <a:r>
              <a:rPr lang="en-US" sz="3200" b="1" dirty="0" smtClean="0"/>
              <a:t/>
            </a:r>
            <a:br>
              <a:rPr lang="en-US" sz="3200" b="1" dirty="0" smtClean="0"/>
            </a:br>
            <a:r>
              <a:rPr lang="en-US" sz="3200" b="1" dirty="0" smtClean="0">
                <a:latin typeface="Calibri" pitchFamily="34" charset="0"/>
              </a:rPr>
              <a:t>: </a:t>
            </a:r>
            <a:r>
              <a:rPr lang="en-US" sz="2000" b="1" dirty="0" smtClean="0">
                <a:latin typeface="Calibri" pitchFamily="34" charset="0"/>
              </a:rPr>
              <a:t>For maintaining already normal circulating vitamin levels</a:t>
            </a:r>
            <a:endParaRPr lang="en-US" sz="2000" b="1" dirty="0"/>
          </a:p>
        </p:txBody>
      </p:sp>
      <p:sp>
        <p:nvSpPr>
          <p:cNvPr id="50179" name="Content Placeholder 2"/>
          <p:cNvSpPr>
            <a:spLocks noGrp="1"/>
          </p:cNvSpPr>
          <p:nvPr>
            <p:ph idx="1"/>
          </p:nvPr>
        </p:nvSpPr>
        <p:spPr>
          <a:xfrm>
            <a:off x="457200" y="1447800"/>
            <a:ext cx="8229600" cy="4525963"/>
          </a:xfrm>
        </p:spPr>
        <p:txBody>
          <a:bodyPr/>
          <a:lstStyle/>
          <a:p>
            <a:pPr eaLnBrk="1" hangingPunct="1">
              <a:buFont typeface="Wingdings 2" pitchFamily="18" charset="2"/>
              <a:buNone/>
            </a:pPr>
            <a:r>
              <a:rPr lang="en-US" sz="1800" smtClean="0">
                <a:latin typeface="Calibri" pitchFamily="34" charset="0"/>
              </a:rPr>
              <a:t>     </a:t>
            </a:r>
          </a:p>
        </p:txBody>
      </p:sp>
      <p:graphicFrame>
        <p:nvGraphicFramePr>
          <p:cNvPr id="4" name="Table 3"/>
          <p:cNvGraphicFramePr>
            <a:graphicFrameLocks noGrp="1"/>
          </p:cNvGraphicFramePr>
          <p:nvPr>
            <p:extLst>
              <p:ext uri="{D42A27DB-BD31-4B8C-83A1-F6EECF244321}">
                <p14:modId xmlns:p14="http://schemas.microsoft.com/office/powerpoint/2010/main" val="2094726590"/>
              </p:ext>
            </p:extLst>
          </p:nvPr>
        </p:nvGraphicFramePr>
        <p:xfrm>
          <a:off x="1066799" y="1447800"/>
          <a:ext cx="6858001" cy="5121270"/>
        </p:xfrm>
        <a:graphic>
          <a:graphicData uri="http://schemas.openxmlformats.org/drawingml/2006/table">
            <a:tbl>
              <a:tblPr firstRow="1" bandRow="1">
                <a:tableStyleId>{7DF18680-E054-41AD-8BC1-D1AEF772440D}</a:tableStyleId>
              </a:tblPr>
              <a:tblGrid>
                <a:gridCol w="3171825"/>
                <a:gridCol w="3686176"/>
              </a:tblGrid>
              <a:tr h="365805">
                <a:tc>
                  <a:txBody>
                    <a:bodyPr/>
                    <a:lstStyle/>
                    <a:p>
                      <a:pPr algn="ctr"/>
                      <a:r>
                        <a:rPr lang="en-US" sz="1800" dirty="0" smtClean="0"/>
                        <a:t>Vitamins</a:t>
                      </a:r>
                      <a:endParaRPr lang="en-US" sz="1800" dirty="0">
                        <a:latin typeface="Calibri" pitchFamily="34" charset="0"/>
                      </a:endParaRPr>
                    </a:p>
                  </a:txBody>
                  <a:tcPr marT="45726" marB="45726"/>
                </a:tc>
                <a:tc>
                  <a:txBody>
                    <a:bodyPr/>
                    <a:lstStyle/>
                    <a:p>
                      <a:pPr algn="ctr"/>
                      <a:r>
                        <a:rPr lang="en-US" sz="1800" dirty="0" smtClean="0"/>
                        <a:t>Requirements</a:t>
                      </a:r>
                      <a:endParaRPr lang="en-US" sz="1800" dirty="0">
                        <a:latin typeface="Calibri" pitchFamily="34" charset="0"/>
                      </a:endParaRPr>
                    </a:p>
                  </a:txBody>
                  <a:tcPr marT="45726" marB="45726"/>
                </a:tc>
              </a:tr>
              <a:tr h="365805">
                <a:tc>
                  <a:txBody>
                    <a:bodyPr/>
                    <a:lstStyle/>
                    <a:p>
                      <a:pPr algn="l"/>
                      <a:r>
                        <a:rPr lang="en-US" sz="1800" dirty="0" smtClean="0"/>
                        <a:t>Vitamin A</a:t>
                      </a:r>
                      <a:endParaRPr lang="en-US" sz="1800" dirty="0">
                        <a:latin typeface="Calibri" pitchFamily="34" charset="0"/>
                      </a:endParaRPr>
                    </a:p>
                  </a:txBody>
                  <a:tcPr marT="45726" marB="45726"/>
                </a:tc>
                <a:tc>
                  <a:txBody>
                    <a:bodyPr/>
                    <a:lstStyle/>
                    <a:p>
                      <a:pPr algn="ctr"/>
                      <a:r>
                        <a:rPr lang="en-US" sz="1800" dirty="0" smtClean="0"/>
                        <a:t>3300 IU ( 990 </a:t>
                      </a:r>
                      <a:r>
                        <a:rPr lang="el-GR" sz="1800" dirty="0" smtClean="0"/>
                        <a:t>μ</a:t>
                      </a:r>
                      <a:r>
                        <a:rPr lang="en-US" sz="1800" dirty="0" smtClean="0"/>
                        <a:t>g )</a:t>
                      </a:r>
                      <a:endParaRPr lang="en-US" sz="1800" dirty="0">
                        <a:latin typeface="Calibri" pitchFamily="34" charset="0"/>
                      </a:endParaRPr>
                    </a:p>
                  </a:txBody>
                  <a:tcPr marT="45726" marB="45726"/>
                </a:tc>
              </a:tr>
              <a:tr h="365805">
                <a:tc>
                  <a:txBody>
                    <a:bodyPr/>
                    <a:lstStyle/>
                    <a:p>
                      <a:pPr algn="l"/>
                      <a:r>
                        <a:rPr lang="en-US" sz="1800" dirty="0" smtClean="0"/>
                        <a:t>Thiamin ( Vitamin</a:t>
                      </a:r>
                      <a:r>
                        <a:rPr lang="en-US" sz="1800" baseline="0" dirty="0" smtClean="0"/>
                        <a:t> B1 )</a:t>
                      </a:r>
                      <a:endParaRPr lang="en-US" sz="1800" dirty="0">
                        <a:latin typeface="Calibri" pitchFamily="34" charset="0"/>
                      </a:endParaRPr>
                    </a:p>
                  </a:txBody>
                  <a:tcPr marT="45726" marB="45726"/>
                </a:tc>
                <a:tc>
                  <a:txBody>
                    <a:bodyPr/>
                    <a:lstStyle/>
                    <a:p>
                      <a:pPr algn="ctr"/>
                      <a:r>
                        <a:rPr lang="en-US" sz="1800" dirty="0" smtClean="0"/>
                        <a:t>6 mg</a:t>
                      </a:r>
                      <a:endParaRPr lang="en-US" sz="1800" dirty="0">
                        <a:latin typeface="Calibri" pitchFamily="34" charset="0"/>
                      </a:endParaRPr>
                    </a:p>
                  </a:txBody>
                  <a:tcPr marT="45726" marB="45726"/>
                </a:tc>
              </a:tr>
              <a:tr h="365805">
                <a:tc>
                  <a:txBody>
                    <a:bodyPr/>
                    <a:lstStyle/>
                    <a:p>
                      <a:pPr algn="l"/>
                      <a:r>
                        <a:rPr lang="en-US" sz="1800" dirty="0" smtClean="0"/>
                        <a:t>Riboflavin ( Vitamin</a:t>
                      </a:r>
                      <a:r>
                        <a:rPr lang="en-US" sz="1800" baseline="0" dirty="0" smtClean="0"/>
                        <a:t> B2 )</a:t>
                      </a:r>
                      <a:endParaRPr lang="en-US" sz="1800" dirty="0">
                        <a:latin typeface="Calibri" pitchFamily="34" charset="0"/>
                      </a:endParaRPr>
                    </a:p>
                  </a:txBody>
                  <a:tcPr marT="45726" marB="45726"/>
                </a:tc>
                <a:tc>
                  <a:txBody>
                    <a:bodyPr/>
                    <a:lstStyle/>
                    <a:p>
                      <a:pPr algn="ctr"/>
                      <a:r>
                        <a:rPr lang="en-US" sz="1800" dirty="0" smtClean="0"/>
                        <a:t>3.6 mg</a:t>
                      </a:r>
                      <a:endParaRPr lang="en-US" sz="1800" dirty="0">
                        <a:latin typeface="Calibri" pitchFamily="34" charset="0"/>
                      </a:endParaRPr>
                    </a:p>
                  </a:txBody>
                  <a:tcPr marT="45726" marB="45726"/>
                </a:tc>
              </a:tr>
              <a:tr h="365805">
                <a:tc>
                  <a:txBody>
                    <a:bodyPr/>
                    <a:lstStyle/>
                    <a:p>
                      <a:pPr algn="l"/>
                      <a:r>
                        <a:rPr lang="en-US" sz="1800" dirty="0" smtClean="0"/>
                        <a:t>Niacin ( Vitamin</a:t>
                      </a:r>
                      <a:r>
                        <a:rPr lang="en-US" sz="1800" baseline="0" dirty="0" smtClean="0"/>
                        <a:t> B3 )</a:t>
                      </a:r>
                      <a:endParaRPr lang="en-US" sz="1800" dirty="0">
                        <a:latin typeface="Calibri" pitchFamily="34" charset="0"/>
                      </a:endParaRPr>
                    </a:p>
                  </a:txBody>
                  <a:tcPr marT="45726" marB="45726"/>
                </a:tc>
                <a:tc>
                  <a:txBody>
                    <a:bodyPr/>
                    <a:lstStyle/>
                    <a:p>
                      <a:pPr algn="ctr"/>
                      <a:r>
                        <a:rPr lang="en-US" sz="1800" dirty="0" smtClean="0"/>
                        <a:t>40 mg</a:t>
                      </a:r>
                      <a:endParaRPr lang="en-US" sz="1800" dirty="0">
                        <a:latin typeface="Calibri" pitchFamily="34" charset="0"/>
                      </a:endParaRPr>
                    </a:p>
                  </a:txBody>
                  <a:tcPr marT="45726" marB="45726"/>
                </a:tc>
              </a:tr>
              <a:tr h="365805">
                <a:tc>
                  <a:txBody>
                    <a:bodyPr/>
                    <a:lstStyle/>
                    <a:p>
                      <a:pPr algn="l"/>
                      <a:r>
                        <a:rPr lang="en-US" sz="1800" dirty="0" smtClean="0"/>
                        <a:t>Pyridoxine ( Vitamin</a:t>
                      </a:r>
                      <a:r>
                        <a:rPr lang="en-US" sz="1800" baseline="0" dirty="0" smtClean="0"/>
                        <a:t> B6 )</a:t>
                      </a:r>
                      <a:endParaRPr lang="en-US" sz="1800" dirty="0">
                        <a:latin typeface="Calibri" pitchFamily="34" charset="0"/>
                      </a:endParaRPr>
                    </a:p>
                  </a:txBody>
                  <a:tcPr marT="45726" marB="45726"/>
                </a:tc>
                <a:tc>
                  <a:txBody>
                    <a:bodyPr/>
                    <a:lstStyle/>
                    <a:p>
                      <a:pPr algn="ctr"/>
                      <a:r>
                        <a:rPr lang="en-US" sz="1800" dirty="0" smtClean="0"/>
                        <a:t>6 mg</a:t>
                      </a:r>
                      <a:endParaRPr lang="en-US" sz="1800" dirty="0">
                        <a:latin typeface="Calibri" pitchFamily="34" charset="0"/>
                      </a:endParaRPr>
                    </a:p>
                  </a:txBody>
                  <a:tcPr marT="45726" marB="45726"/>
                </a:tc>
              </a:tr>
              <a:tr h="365805">
                <a:tc>
                  <a:txBody>
                    <a:bodyPr/>
                    <a:lstStyle/>
                    <a:p>
                      <a:pPr algn="l"/>
                      <a:r>
                        <a:rPr lang="en-US" sz="1800" dirty="0" err="1" smtClean="0"/>
                        <a:t>Pantothenic</a:t>
                      </a:r>
                      <a:r>
                        <a:rPr lang="en-US" sz="1800" dirty="0" smtClean="0"/>
                        <a:t> acid</a:t>
                      </a:r>
                      <a:endParaRPr lang="en-US" sz="1800" dirty="0">
                        <a:latin typeface="Calibri" pitchFamily="34" charset="0"/>
                      </a:endParaRPr>
                    </a:p>
                  </a:txBody>
                  <a:tcPr marT="45726" marB="45726"/>
                </a:tc>
                <a:tc>
                  <a:txBody>
                    <a:bodyPr/>
                    <a:lstStyle/>
                    <a:p>
                      <a:pPr algn="ctr"/>
                      <a:r>
                        <a:rPr lang="en-US" sz="1800" dirty="0" smtClean="0"/>
                        <a:t>15 mg</a:t>
                      </a:r>
                      <a:endParaRPr lang="en-US" sz="1800" dirty="0">
                        <a:latin typeface="Calibri" pitchFamily="34" charset="0"/>
                      </a:endParaRPr>
                    </a:p>
                  </a:txBody>
                  <a:tcPr marT="45726" marB="45726"/>
                </a:tc>
              </a:tr>
              <a:tr h="365805">
                <a:tc>
                  <a:txBody>
                    <a:bodyPr/>
                    <a:lstStyle/>
                    <a:p>
                      <a:pPr algn="l"/>
                      <a:r>
                        <a:rPr lang="en-US" sz="1800" dirty="0" smtClean="0"/>
                        <a:t>Vitamin</a:t>
                      </a:r>
                      <a:r>
                        <a:rPr lang="en-US" sz="1800" baseline="0" dirty="0" smtClean="0"/>
                        <a:t> B12</a:t>
                      </a:r>
                      <a:endParaRPr lang="en-US" sz="1800" dirty="0">
                        <a:latin typeface="Calibri" pitchFamily="34" charset="0"/>
                      </a:endParaRPr>
                    </a:p>
                  </a:txBody>
                  <a:tcPr marT="45726" marB="45726"/>
                </a:tc>
                <a:tc>
                  <a:txBody>
                    <a:bodyPr/>
                    <a:lstStyle/>
                    <a:p>
                      <a:pPr algn="ctr"/>
                      <a:r>
                        <a:rPr lang="en-US" sz="1800" dirty="0" smtClean="0"/>
                        <a:t>5 </a:t>
                      </a:r>
                      <a:r>
                        <a:rPr lang="el-GR" sz="1800" dirty="0" smtClean="0"/>
                        <a:t>μ</a:t>
                      </a:r>
                      <a:r>
                        <a:rPr lang="en-US" sz="1800" dirty="0" smtClean="0"/>
                        <a:t>g </a:t>
                      </a:r>
                      <a:endParaRPr lang="en-US" sz="1800" dirty="0">
                        <a:latin typeface="Calibri" pitchFamily="34" charset="0"/>
                      </a:endParaRPr>
                    </a:p>
                  </a:txBody>
                  <a:tcPr marT="45726" marB="45726"/>
                </a:tc>
              </a:tr>
              <a:tr h="365805">
                <a:tc>
                  <a:txBody>
                    <a:bodyPr/>
                    <a:lstStyle/>
                    <a:p>
                      <a:pPr algn="l"/>
                      <a:r>
                        <a:rPr lang="en-US" sz="1800" dirty="0" smtClean="0"/>
                        <a:t>Vitamin</a:t>
                      </a:r>
                      <a:r>
                        <a:rPr lang="en-US" sz="1800" baseline="0" dirty="0" smtClean="0"/>
                        <a:t> C</a:t>
                      </a:r>
                      <a:endParaRPr lang="en-US" sz="1800" dirty="0">
                        <a:latin typeface="Calibri" pitchFamily="34" charset="0"/>
                      </a:endParaRPr>
                    </a:p>
                  </a:txBody>
                  <a:tcPr marT="45726" marB="45726"/>
                </a:tc>
                <a:tc>
                  <a:txBody>
                    <a:bodyPr/>
                    <a:lstStyle/>
                    <a:p>
                      <a:pPr algn="ctr"/>
                      <a:r>
                        <a:rPr lang="en-US" sz="1800" dirty="0" smtClean="0"/>
                        <a:t>200 mg</a:t>
                      </a:r>
                      <a:endParaRPr lang="en-US" sz="1800" dirty="0">
                        <a:latin typeface="Calibri" pitchFamily="34" charset="0"/>
                      </a:endParaRPr>
                    </a:p>
                  </a:txBody>
                  <a:tcPr marT="45726" marB="45726"/>
                </a:tc>
              </a:tr>
              <a:tr h="365805">
                <a:tc>
                  <a:txBody>
                    <a:bodyPr/>
                    <a:lstStyle/>
                    <a:p>
                      <a:pPr algn="l"/>
                      <a:r>
                        <a:rPr lang="en-US" sz="1800" dirty="0" smtClean="0"/>
                        <a:t>Vitamin</a:t>
                      </a:r>
                      <a:r>
                        <a:rPr lang="en-US" sz="1800" baseline="0" dirty="0" smtClean="0"/>
                        <a:t> D</a:t>
                      </a:r>
                      <a:endParaRPr lang="en-US" sz="1800" dirty="0">
                        <a:latin typeface="Calibri" pitchFamily="34" charset="0"/>
                      </a:endParaRPr>
                    </a:p>
                  </a:txBody>
                  <a:tcPr marT="45726" marB="45726"/>
                </a:tc>
                <a:tc>
                  <a:txBody>
                    <a:bodyPr/>
                    <a:lstStyle/>
                    <a:p>
                      <a:pPr algn="ctr"/>
                      <a:r>
                        <a:rPr lang="en-US" sz="1800" dirty="0" smtClean="0"/>
                        <a:t>200 IU ( 5 </a:t>
                      </a:r>
                      <a:r>
                        <a:rPr lang="el-GR" sz="1800" dirty="0" smtClean="0"/>
                        <a:t>μ</a:t>
                      </a:r>
                      <a:r>
                        <a:rPr lang="en-US" sz="1800" dirty="0" smtClean="0"/>
                        <a:t>g )</a:t>
                      </a:r>
                      <a:endParaRPr lang="en-US" sz="1800" dirty="0">
                        <a:latin typeface="Calibri" pitchFamily="34" charset="0"/>
                      </a:endParaRPr>
                    </a:p>
                  </a:txBody>
                  <a:tcPr marT="45726" marB="45726"/>
                </a:tc>
              </a:tr>
              <a:tr h="365805">
                <a:tc>
                  <a:txBody>
                    <a:bodyPr/>
                    <a:lstStyle/>
                    <a:p>
                      <a:pPr algn="l"/>
                      <a:r>
                        <a:rPr lang="en-US" sz="1800" dirty="0" smtClean="0"/>
                        <a:t>Vitamin</a:t>
                      </a:r>
                      <a:r>
                        <a:rPr lang="en-US" sz="1800" baseline="0" dirty="0" smtClean="0"/>
                        <a:t> E</a:t>
                      </a:r>
                      <a:endParaRPr lang="en-US" sz="1800" dirty="0">
                        <a:latin typeface="Calibri" pitchFamily="34" charset="0"/>
                      </a:endParaRPr>
                    </a:p>
                  </a:txBody>
                  <a:tcPr marT="45726" marB="45726"/>
                </a:tc>
                <a:tc>
                  <a:txBody>
                    <a:bodyPr/>
                    <a:lstStyle/>
                    <a:p>
                      <a:pPr algn="ctr"/>
                      <a:r>
                        <a:rPr lang="en-US" sz="1800" dirty="0" smtClean="0"/>
                        <a:t>10 mg ( 10 IU)</a:t>
                      </a:r>
                      <a:endParaRPr lang="en-US" sz="1800" dirty="0">
                        <a:latin typeface="Calibri" pitchFamily="34" charset="0"/>
                      </a:endParaRPr>
                    </a:p>
                  </a:txBody>
                  <a:tcPr marT="45726" marB="45726"/>
                </a:tc>
              </a:tr>
              <a:tr h="365805">
                <a:tc>
                  <a:txBody>
                    <a:bodyPr/>
                    <a:lstStyle/>
                    <a:p>
                      <a:pPr algn="l"/>
                      <a:r>
                        <a:rPr lang="en-US" sz="1800" dirty="0" smtClean="0"/>
                        <a:t>Folic acid</a:t>
                      </a:r>
                      <a:endParaRPr lang="en-US" sz="1800" dirty="0">
                        <a:latin typeface="Calibri" pitchFamily="34" charset="0"/>
                      </a:endParaRPr>
                    </a:p>
                  </a:txBody>
                  <a:tcPr marT="45726" marB="45726"/>
                </a:tc>
                <a:tc>
                  <a:txBody>
                    <a:bodyPr/>
                    <a:lstStyle/>
                    <a:p>
                      <a:pPr algn="ctr"/>
                      <a:r>
                        <a:rPr lang="en-US" sz="1800" dirty="0" smtClean="0"/>
                        <a:t>600 </a:t>
                      </a:r>
                      <a:r>
                        <a:rPr lang="el-GR" sz="1800" dirty="0" smtClean="0"/>
                        <a:t>μ</a:t>
                      </a:r>
                      <a:r>
                        <a:rPr lang="en-US" sz="1800" dirty="0" smtClean="0"/>
                        <a:t>g </a:t>
                      </a:r>
                      <a:endParaRPr lang="en-US" sz="1800" dirty="0">
                        <a:latin typeface="Calibri" pitchFamily="34" charset="0"/>
                      </a:endParaRPr>
                    </a:p>
                  </a:txBody>
                  <a:tcPr marT="45726" marB="45726"/>
                </a:tc>
              </a:tr>
              <a:tr h="365805">
                <a:tc>
                  <a:txBody>
                    <a:bodyPr/>
                    <a:lstStyle/>
                    <a:p>
                      <a:pPr algn="l"/>
                      <a:r>
                        <a:rPr lang="en-US" sz="1800" dirty="0" smtClean="0"/>
                        <a:t>Biotin</a:t>
                      </a:r>
                      <a:endParaRPr lang="en-US" sz="1800" dirty="0">
                        <a:latin typeface="Calibri" pitchFamily="34" charset="0"/>
                      </a:endParaRPr>
                    </a:p>
                  </a:txBody>
                  <a:tcPr marT="45726" marB="45726"/>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t>60</a:t>
                      </a:r>
                      <a:r>
                        <a:rPr lang="en-US" sz="1800" baseline="0" dirty="0" smtClean="0"/>
                        <a:t> </a:t>
                      </a:r>
                      <a:r>
                        <a:rPr lang="el-GR" sz="1800" dirty="0" smtClean="0"/>
                        <a:t>μ</a:t>
                      </a:r>
                      <a:r>
                        <a:rPr lang="en-US" sz="1800" dirty="0" smtClean="0"/>
                        <a:t>g </a:t>
                      </a:r>
                      <a:endParaRPr lang="en-US" sz="1800" dirty="0" smtClean="0">
                        <a:latin typeface="Calibri" pitchFamily="34" charset="0"/>
                      </a:endParaRPr>
                    </a:p>
                  </a:txBody>
                  <a:tcPr marT="45726" marB="45726"/>
                </a:tc>
              </a:tr>
              <a:tr h="36580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err="1" smtClean="0"/>
                        <a:t>Phylloquinone</a:t>
                      </a:r>
                      <a:r>
                        <a:rPr lang="en-US" sz="1800" dirty="0" smtClean="0"/>
                        <a:t> ( Vitamin</a:t>
                      </a:r>
                      <a:r>
                        <a:rPr lang="en-US" sz="1800" baseline="0" dirty="0" smtClean="0"/>
                        <a:t> K )</a:t>
                      </a:r>
                      <a:endParaRPr lang="en-US" sz="1800" dirty="0" smtClean="0">
                        <a:latin typeface="Calibri" pitchFamily="34" charset="0"/>
                      </a:endParaRPr>
                    </a:p>
                  </a:txBody>
                  <a:tcPr marT="45726" marB="45726"/>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t>150 </a:t>
                      </a:r>
                      <a:r>
                        <a:rPr lang="el-GR" sz="1800" dirty="0" smtClean="0"/>
                        <a:t>μ</a:t>
                      </a:r>
                      <a:r>
                        <a:rPr lang="en-US" sz="1800" dirty="0" smtClean="0"/>
                        <a:t>g </a:t>
                      </a:r>
                      <a:endParaRPr lang="en-US" sz="1800" dirty="0" smtClean="0">
                        <a:latin typeface="Calibri" pitchFamily="34" charset="0"/>
                      </a:endParaRPr>
                    </a:p>
                  </a:txBody>
                  <a:tcPr marT="45726" marB="45726"/>
                </a:tc>
              </a:tr>
            </a:tbl>
          </a:graphicData>
        </a:graphic>
      </p:graphicFrame>
      <p:sp>
        <p:nvSpPr>
          <p:cNvPr id="50227" name="TextBox 4"/>
          <p:cNvSpPr txBox="1">
            <a:spLocks noChangeArrowheads="1"/>
          </p:cNvSpPr>
          <p:nvPr/>
        </p:nvSpPr>
        <p:spPr bwMode="auto">
          <a:xfrm>
            <a:off x="7010400" y="6581775"/>
            <a:ext cx="21336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r" eaLnBrk="1" hangingPunct="1"/>
            <a:r>
              <a:rPr lang="en-US" sz="1600" dirty="0" smtClean="0">
                <a:solidFill>
                  <a:prstClr val="black"/>
                </a:solidFill>
                <a:latin typeface="Calibri" pitchFamily="34" charset="0"/>
              </a:rPr>
              <a:t>JPEN, 2003;17</a:t>
            </a:r>
            <a:r>
              <a:rPr lang="en-US" sz="1600" dirty="0">
                <a:solidFill>
                  <a:prstClr val="black"/>
                </a:solidFill>
                <a:latin typeface="Calibri" pitchFamily="34" charset="0"/>
              </a:rPr>
              <a:t>: </a:t>
            </a:r>
            <a:r>
              <a:rPr lang="en-US" sz="1600" dirty="0" smtClean="0">
                <a:solidFill>
                  <a:prstClr val="black"/>
                </a:solidFill>
                <a:latin typeface="Calibri" pitchFamily="34" charset="0"/>
              </a:rPr>
              <a:t>220.</a:t>
            </a:r>
            <a:endParaRPr lang="en-US" sz="1600" dirty="0">
              <a:solidFill>
                <a:prstClr val="black"/>
              </a:solidFill>
              <a:latin typeface="Calibri" pitchFamily="34" charset="0"/>
            </a:endParaRPr>
          </a:p>
        </p:txBody>
      </p:sp>
      <p:sp>
        <p:nvSpPr>
          <p:cNvPr id="5" name="Slide Number Placeholder 4"/>
          <p:cNvSpPr>
            <a:spLocks noGrp="1"/>
          </p:cNvSpPr>
          <p:nvPr>
            <p:ph type="sldNum" sz="quarter" idx="12"/>
          </p:nvPr>
        </p:nvSpPr>
        <p:spPr/>
        <p:txBody>
          <a:bodyPr/>
          <a:lstStyle/>
          <a:p>
            <a:fld id="{3F7EC1BB-3B74-414E-AEF6-730223DEF44C}" type="slidenum">
              <a:rPr lang="en-US" smtClean="0">
                <a:solidFill>
                  <a:prstClr val="black">
                    <a:tint val="75000"/>
                  </a:prstClr>
                </a:solidFill>
              </a:rPr>
              <a:pPr/>
              <a:t>40</a:t>
            </a:fld>
            <a:endParaRPr lang="en-US">
              <a:solidFill>
                <a:prstClr val="black">
                  <a:tint val="75000"/>
                </a:prstClr>
              </a:solidFill>
            </a:endParaRPr>
          </a:p>
        </p:txBody>
      </p:sp>
    </p:spTree>
    <p:extLst>
      <p:ext uri="{BB962C8B-B14F-4D97-AF65-F5344CB8AC3E}">
        <p14:creationId xmlns:p14="http://schemas.microsoft.com/office/powerpoint/2010/main" val="41253256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3">
              <a:lumMod val="40000"/>
              <a:lumOff val="60000"/>
            </a:schemeClr>
          </a:solidFill>
        </p:spPr>
        <p:txBody>
          <a:bodyPr/>
          <a:lstStyle/>
          <a:p>
            <a:r>
              <a:rPr lang="en-US" b="1" dirty="0" smtClean="0"/>
              <a:t>Final Goal = To Gain Weight</a:t>
            </a:r>
            <a:endParaRPr lang="en-US" b="1" dirty="0"/>
          </a:p>
        </p:txBody>
      </p:sp>
      <p:sp>
        <p:nvSpPr>
          <p:cNvPr id="3" name="Content Placeholder 2"/>
          <p:cNvSpPr>
            <a:spLocks noGrp="1"/>
          </p:cNvSpPr>
          <p:nvPr>
            <p:ph idx="1"/>
          </p:nvPr>
        </p:nvSpPr>
        <p:spPr>
          <a:xfrm>
            <a:off x="457200" y="1610185"/>
            <a:ext cx="8229601" cy="5476415"/>
          </a:xfrm>
        </p:spPr>
        <p:txBody>
          <a:bodyPr>
            <a:noAutofit/>
          </a:bodyPr>
          <a:lstStyle/>
          <a:p>
            <a:r>
              <a:rPr lang="en-US" sz="4000" b="1" dirty="0" smtClean="0">
                <a:solidFill>
                  <a:srgbClr val="0000CC"/>
                </a:solidFill>
              </a:rPr>
              <a:t>When?</a:t>
            </a:r>
          </a:p>
          <a:p>
            <a:pPr lvl="1"/>
            <a:r>
              <a:rPr lang="en-US" sz="3600" dirty="0"/>
              <a:t> </a:t>
            </a:r>
            <a:r>
              <a:rPr lang="en-US" sz="3600" dirty="0" smtClean="0"/>
              <a:t>Acute stress improves. </a:t>
            </a:r>
          </a:p>
          <a:p>
            <a:r>
              <a:rPr lang="en-US" sz="4000" b="1" dirty="0" smtClean="0">
                <a:solidFill>
                  <a:srgbClr val="0000CC"/>
                </a:solidFill>
              </a:rPr>
              <a:t>Goal Calories  </a:t>
            </a:r>
          </a:p>
          <a:p>
            <a:pPr marL="0" indent="0">
              <a:buNone/>
            </a:pPr>
            <a:r>
              <a:rPr lang="en-US" sz="4000" b="1" dirty="0">
                <a:solidFill>
                  <a:srgbClr val="0000CC"/>
                </a:solidFill>
                <a:effectLst>
                  <a:outerShdw blurRad="38100" dist="38100" dir="2700000" algn="tl">
                    <a:srgbClr val="000000">
                      <a:alpha val="43137"/>
                    </a:srgbClr>
                  </a:outerShdw>
                </a:effectLst>
                <a:sym typeface="Symbol"/>
              </a:rPr>
              <a:t>	</a:t>
            </a:r>
            <a:r>
              <a:rPr lang="en-US" sz="4000" dirty="0" smtClean="0">
                <a:sym typeface="Symbol"/>
              </a:rPr>
              <a:t> </a:t>
            </a:r>
            <a:r>
              <a:rPr lang="en-US" sz="4000" dirty="0" smtClean="0"/>
              <a:t>40 Kcal/kg/day </a:t>
            </a:r>
            <a:r>
              <a:rPr lang="en-US" sz="4000" dirty="0" smtClean="0">
                <a:sym typeface="Symbol"/>
              </a:rPr>
              <a:t> </a:t>
            </a:r>
            <a:r>
              <a:rPr lang="en-US" sz="4000" smtClean="0">
                <a:sym typeface="Symbol"/>
              </a:rPr>
              <a:t>1,500 Kcal</a:t>
            </a:r>
            <a:endParaRPr lang="en-US" sz="4000" dirty="0" smtClean="0"/>
          </a:p>
          <a:p>
            <a:r>
              <a:rPr lang="en-US" sz="4000" b="1" dirty="0" smtClean="0">
                <a:solidFill>
                  <a:srgbClr val="0000CC"/>
                </a:solidFill>
              </a:rPr>
              <a:t>Goal BW </a:t>
            </a:r>
          </a:p>
          <a:p>
            <a:pPr marL="0" indent="0">
              <a:buNone/>
            </a:pPr>
            <a:r>
              <a:rPr lang="en-US" sz="4000" b="1" dirty="0">
                <a:solidFill>
                  <a:srgbClr val="0000CC"/>
                </a:solidFill>
              </a:rPr>
              <a:t>	</a:t>
            </a:r>
            <a:r>
              <a:rPr lang="en-US" sz="4000" dirty="0" smtClean="0"/>
              <a:t>= at BMI 20 kg/m</a:t>
            </a:r>
            <a:r>
              <a:rPr lang="en-US" sz="4000" baseline="30000" dirty="0" smtClean="0"/>
              <a:t>2 </a:t>
            </a:r>
          </a:p>
          <a:p>
            <a:pPr marL="457200" lvl="1" indent="0">
              <a:buNone/>
            </a:pPr>
            <a:r>
              <a:rPr lang="en-US" sz="3600" dirty="0" smtClean="0">
                <a:sym typeface="Symbol"/>
              </a:rPr>
              <a:t> </a:t>
            </a:r>
            <a:r>
              <a:rPr lang="en-US" sz="3600" dirty="0" err="1" smtClean="0"/>
              <a:t>Ht</a:t>
            </a:r>
            <a:r>
              <a:rPr lang="en-US" sz="3600" dirty="0" smtClean="0"/>
              <a:t> 170 cm </a:t>
            </a:r>
            <a:r>
              <a:rPr lang="en-US" sz="3600" dirty="0" smtClean="0">
                <a:sym typeface="Wingdings" panose="05000000000000000000" pitchFamily="2" charset="2"/>
              </a:rPr>
              <a:t> 20 x 1.7 x 1.7 = 57.8 kg</a:t>
            </a:r>
          </a:p>
          <a:p>
            <a:pPr marL="457200" lvl="1" indent="0">
              <a:buNone/>
            </a:pPr>
            <a:endParaRPr lang="en-US" sz="3600" dirty="0"/>
          </a:p>
        </p:txBody>
      </p:sp>
      <p:sp>
        <p:nvSpPr>
          <p:cNvPr id="4" name="Slide Number Placeholder 3"/>
          <p:cNvSpPr>
            <a:spLocks noGrp="1"/>
          </p:cNvSpPr>
          <p:nvPr>
            <p:ph type="sldNum" sz="quarter" idx="12"/>
          </p:nvPr>
        </p:nvSpPr>
        <p:spPr/>
        <p:txBody>
          <a:bodyPr/>
          <a:lstStyle/>
          <a:p>
            <a:fld id="{B46806E6-A5C1-4F20-B475-6F824C949B22}" type="slidenum">
              <a:rPr lang="en-US" smtClean="0">
                <a:solidFill>
                  <a:prstClr val="black">
                    <a:tint val="75000"/>
                  </a:prstClr>
                </a:solidFill>
              </a:rPr>
              <a:pPr/>
              <a:t>41</a:t>
            </a:fld>
            <a:endParaRPr lang="en-US">
              <a:solidFill>
                <a:prstClr val="black">
                  <a:tint val="75000"/>
                </a:prstClr>
              </a:solidFill>
            </a:endParaRPr>
          </a:p>
        </p:txBody>
      </p:sp>
    </p:spTree>
    <p:extLst>
      <p:ext uri="{BB962C8B-B14F-4D97-AF65-F5344CB8AC3E}">
        <p14:creationId xmlns:p14="http://schemas.microsoft.com/office/powerpoint/2010/main" val="7630068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fld id="{3F7EC1BB-3B74-414E-AEF6-730223DEF44C}" type="slidenum">
              <a:rPr lang="en-US" smtClean="0">
                <a:solidFill>
                  <a:srgbClr val="646B86">
                    <a:shade val="50000"/>
                  </a:srgbClr>
                </a:solidFill>
              </a:rPr>
              <a:pPr/>
              <a:t>42</a:t>
            </a:fld>
            <a:endParaRPr lang="en-US">
              <a:solidFill>
                <a:srgbClr val="646B86">
                  <a:shade val="50000"/>
                </a:srgbClr>
              </a:solidFill>
            </a:endParaRPr>
          </a:p>
        </p:txBody>
      </p:sp>
      <p:sp>
        <p:nvSpPr>
          <p:cNvPr id="7" name="Title 6"/>
          <p:cNvSpPr>
            <a:spLocks noGrp="1"/>
          </p:cNvSpPr>
          <p:nvPr>
            <p:ph type="title"/>
          </p:nvPr>
        </p:nvSpPr>
        <p:spPr>
          <a:xfrm>
            <a:off x="0" y="2362200"/>
            <a:ext cx="7114736" cy="1371600"/>
          </a:xfrm>
          <a:noFill/>
          <a:ln>
            <a:noFill/>
          </a:ln>
        </p:spPr>
        <p:txBody>
          <a:bodyPr>
            <a:noAutofit/>
          </a:bodyPr>
          <a:lstStyle/>
          <a:p>
            <a:pPr algn="ctr">
              <a:defRPr/>
            </a:pPr>
            <a:r>
              <a:rPr lang="en-US" sz="9600" i="1" dirty="0" smtClean="0">
                <a:ln w="5000" cmpd="sng">
                  <a:noFill/>
                  <a:prstDash val="solid"/>
                </a:ln>
                <a:solidFill>
                  <a:srgbClr val="FFFF00"/>
                </a:solidFill>
                <a:effectLst>
                  <a:outerShdw blurRad="38100" dist="38100" dir="2700000" algn="tl">
                    <a:srgbClr val="000000">
                      <a:alpha val="43137"/>
                    </a:srgbClr>
                  </a:outerShdw>
                </a:effectLst>
              </a:rPr>
              <a:t>QUESTIONS ??? </a:t>
            </a:r>
            <a:endParaRPr lang="en-US" sz="9600" i="1" dirty="0">
              <a:ln w="5000" cmpd="sng">
                <a:noFill/>
                <a:prstDash val="solid"/>
              </a:ln>
              <a:solidFill>
                <a:srgbClr val="FFFF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840590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EBFBDBD6-4F61-42DC-81F6-9CB026BAF37A}" type="slidenum">
              <a:rPr lang="en-US" smtClean="0">
                <a:solidFill>
                  <a:prstClr val="black">
                    <a:tint val="75000"/>
                  </a:prstClr>
                </a:solidFill>
              </a:rPr>
              <a:pPr/>
              <a:t>43</a:t>
            </a:fld>
            <a:endParaRPr lang="en-US">
              <a:solidFill>
                <a:prstClr val="black">
                  <a:tint val="75000"/>
                </a:prstClr>
              </a:solidFill>
            </a:endParaRPr>
          </a:p>
        </p:txBody>
      </p:sp>
      <p:pic>
        <p:nvPicPr>
          <p:cNvPr id="1028" name="Picture 4" descr="https://attachment.outlook.office.net/owa/sirakarn.pmk@hotmail.com/service.svc/s/GetFileAttachment?id=AQMkADAwATZiZmYAZC1hNzBmLTg3ZGYtMDACLTAwCgBGAAADMFeEEhsM2UWi2s7n26QgVQcA3fQGJeEkxUGqONNxcQCO1g0AAAIBDAAAAN30BiXhJMVBqjjTcXEAjtYNAAFaf6Y%2BAAAAARIAEADNZjazayZHRp8GCYD9cfdm&amp;X-OWA-CANARY=hdSWWZwK9EGH7O7RlxBIGoAF9GXa5dQYXzYvfE2-ztcokHbGEmlU0bYOPUjvdyjheriafKGmItI.&amp;token=eyJ0eXAiOiJKV1QiLCJhbGciOiJSUzI1NiIsIng1dCI6ImVuaDlCSnJWUFU1aWpWMXFqWmpWLWZMMmJjbyJ9.eyJ2ZXIiOiJFeGNoYW5nZS5DYWxsYmFjay5WMSIsImFwcGN0eHNlbmRlciI6Ik93YURvd25sb2FkQDg0ZGY5ZTdmLWU5ZjYtNDBhZi1iNDM1LWFhYWFhYWFhYWFhYSIsImFwcGN0eCI6IntcIm1zZXhjaHByb3RcIjpcIm93YVwiLFwicHJpbWFyeXNpZFwiOlwiUy0xLTI4MjctNDQyMzY1LTI4MDI4MTI4OTVcIixcInB1aWRcIjpcIjE4OTk5NDYwMTA3MDc5MzVcIixcIm9pZFwiOlwiMDAwNmJmZmQtYTcwZi04N2RmLTAwMDAtMDAwMDAwMDAwMDAwXCIsXCJzY29wZVwiOlwiT3dhRG93bmxvYWRcIn0iLCJpc3MiOiIwMDAwMDAwMi0wMDAwLTBmZjEtY2UwMC0wMDAwMDAwMDAwMDBAODRkZjllN2YtZTlmNi00MGFmLWI0MzUtYWFhYWFhYWFhYWFhIiwiYXVkIjoiMDAwMDAwMDItMDAwMC0wZmYxLWNlMDAtMDAwMDAwMDAwMDAwL2F0dGFjaG1lbnQub3V0bG9vay5vZmZpY2UubmV0QDg0ZGY5ZTdmLWU5ZjYtNDBhZi1iNDM1LWFhYWFhYWFhYWFhYSIsImV4cCI6MTUwMzAyMTEyOCwibmJmIjoxNTAzMDIwNTI4fQ.j24RCwex3gZ7nPAwHnCvEWuZSgcx4x4TezLnL4XkBGGcdWBSggL-lKAZuPmylpvNV9xNKKURZhh4egxk1jcCaRfTRSpyQT10G7k7qK2hD8asK4lWUmbtBMxryhpwM_Uy5TJss7_SqJEVuF4B7xiR0seqVNVYh1-KO8DCXb8ovqFOAeRfQpdzVBfgMeGStz33BsZ-jDxL1-nTuLFGjkYHo0PuyvZ-4QneMV6KIRzO-0a1yKftkkuukIjEcaRobXg4e53J9xiMsh-4bl9_Cv2zAzngqgTXPoKFpsf1IT_JSBF1zcl0Y2-ldmGN1vOHSWc2NcJeEIamHhhkcycJiMvTzA&amp;owa=outlook.live.com&amp;isc=1&amp;isImagePreview=Tru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62200" y="1676400"/>
            <a:ext cx="4711203" cy="4794504"/>
          </a:xfrm>
          <a:prstGeom prst="rect">
            <a:avLst/>
          </a:prstGeom>
          <a:noFill/>
          <a:extLst>
            <a:ext uri="{909E8E84-426E-40DD-AFC4-6F175D3DCCD1}">
              <a14:hiddenFill xmlns:a14="http://schemas.microsoft.com/office/drawing/2010/main">
                <a:solidFill>
                  <a:srgbClr val="FFFFFF"/>
                </a:solidFill>
              </a14:hiddenFill>
            </a:ext>
          </a:extLst>
        </p:spPr>
      </p:pic>
      <p:sp>
        <p:nvSpPr>
          <p:cNvPr id="4" name="Title 3"/>
          <p:cNvSpPr>
            <a:spLocks noGrp="1"/>
          </p:cNvSpPr>
          <p:nvPr>
            <p:ph type="title"/>
          </p:nvPr>
        </p:nvSpPr>
        <p:spPr>
          <a:xfrm>
            <a:off x="457200" y="152400"/>
            <a:ext cx="8229600" cy="1143000"/>
          </a:xfrm>
        </p:spPr>
        <p:txBody>
          <a:bodyPr>
            <a:noAutofit/>
          </a:bodyPr>
          <a:lstStyle/>
          <a:p>
            <a:r>
              <a:rPr lang="en-US" sz="7200" b="1" dirty="0">
                <a:latin typeface="AngsanaUPC" panose="02020603050405020304" pitchFamily="18" charset="-34"/>
                <a:cs typeface="AngsanaUPC" panose="02020603050405020304" pitchFamily="18" charset="-34"/>
              </a:rPr>
              <a:t>Line </a:t>
            </a:r>
            <a:r>
              <a:rPr lang="th-TH" sz="7200" b="1" dirty="0">
                <a:latin typeface="AngsanaUPC" panose="02020603050405020304" pitchFamily="18" charset="-34"/>
                <a:cs typeface="AngsanaUPC" panose="02020603050405020304" pitchFamily="18" charset="-34"/>
              </a:rPr>
              <a:t>กลุ่ม </a:t>
            </a:r>
            <a:r>
              <a:rPr lang="en-US" sz="7200" b="1" dirty="0">
                <a:latin typeface="AngsanaUPC" panose="02020603050405020304" pitchFamily="18" charset="-34"/>
                <a:cs typeface="AngsanaUPC" panose="02020603050405020304" pitchFamily="18" charset="-34"/>
              </a:rPr>
              <a:t>“</a:t>
            </a:r>
            <a:r>
              <a:rPr lang="th-TH" sz="7200" b="1" dirty="0">
                <a:latin typeface="AngsanaUPC" panose="02020603050405020304" pitchFamily="18" charset="-34"/>
                <a:cs typeface="AngsanaUPC" panose="02020603050405020304" pitchFamily="18" charset="-34"/>
              </a:rPr>
              <a:t>รพ.โภชนบำบัด</a:t>
            </a:r>
            <a:r>
              <a:rPr lang="en-US" sz="7200" b="1" dirty="0" smtClean="0">
                <a:latin typeface="AngsanaUPC" panose="02020603050405020304" pitchFamily="18" charset="-34"/>
                <a:cs typeface="AngsanaUPC" panose="02020603050405020304" pitchFamily="18" charset="-34"/>
              </a:rPr>
              <a:t>”</a:t>
            </a:r>
            <a:endParaRPr lang="en-US" sz="7200" b="1" dirty="0"/>
          </a:p>
        </p:txBody>
      </p:sp>
    </p:spTree>
    <p:extLst>
      <p:ext uri="{BB962C8B-B14F-4D97-AF65-F5344CB8AC3E}">
        <p14:creationId xmlns:p14="http://schemas.microsoft.com/office/powerpoint/2010/main" val="268741083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11"/>
          <p:cNvSpPr txBox="1">
            <a:spLocks/>
          </p:cNvSpPr>
          <p:nvPr/>
        </p:nvSpPr>
        <p:spPr>
          <a:xfrm>
            <a:off x="1" y="152400"/>
            <a:ext cx="9144000" cy="1508526"/>
          </a:xfrm>
          <a:prstGeom prst="rect">
            <a:avLst/>
          </a:prstGeom>
          <a:solidFill>
            <a:schemeClr val="accent4">
              <a:lumMod val="20000"/>
              <a:lumOff val="80000"/>
            </a:schemeClr>
          </a:solidFill>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4400" b="1" dirty="0" smtClean="0"/>
              <a:t>SPENT Application: </a:t>
            </a:r>
            <a:br>
              <a:rPr lang="en-US" sz="4400" b="1" dirty="0" smtClean="0"/>
            </a:br>
            <a:r>
              <a:rPr lang="en-US" sz="4400" b="1" dirty="0" smtClean="0"/>
              <a:t>Nutrition Screening/Assessment</a:t>
            </a:r>
          </a:p>
        </p:txBody>
      </p:sp>
      <p:pic>
        <p:nvPicPr>
          <p:cNvPr id="8" name="Picture 2" descr="https://attachment.outlook.office.net/owa/sirakarn.pmk@hotmail.com/service.svc/s/GetFileAttachment?id=AQMkADAwATZiZmYAZC1hNzBmLTg3ZGYtMDACLTAwCgBGAAADMFeEEhsM2UWi2s7n26QgVQcA3fQGJeEkxUGqONNxcQCO1g0AAAIBDAAAAN30BiXhJMVBqjjTcXEAjtYNAAFaf6Y%2BAAAAARIAEABzXp%2BQ9QbTSZz2gitwmlwu&amp;X-OWA-CANARY=hdSWWZwK9EGH7O7RlxBIGoAF9GXa5dQYXzYvfE2-ztcokHbGEmlU0bYOPUjvdyjheriafKGmItI.&amp;token=eyJ0eXAiOiJKV1QiLCJhbGciOiJSUzI1NiIsIng1dCI6ImVuaDlCSnJWUFU1aWpWMXFqWmpWLWZMMmJjbyJ9.eyJ2ZXIiOiJFeGNoYW5nZS5DYWxsYmFjay5WMSIsImFwcGN0eHNlbmRlciI6Ik93YURvd25sb2FkQDg0ZGY5ZTdmLWU5ZjYtNDBhZi1iNDM1LWFhYWFhYWFhYWFhYSIsImFwcGN0eCI6IntcIm1zZXhjaHByb3RcIjpcIm93YVwiLFwicHJpbWFyeXNpZFwiOlwiUy0xLTI4MjctNDQyMzY1LTI4MDI4MTI4OTVcIixcInB1aWRcIjpcIjE4OTk5NDYwMTA3MDc5MzVcIixcIm9pZFwiOlwiMDAwNmJmZmQtYTcwZi04N2RmLTAwMDAtMDAwMDAwMDAwMDAwXCIsXCJzY29wZVwiOlwiT3dhRG93bmxvYWRcIn0iLCJpc3MiOiIwMDAwMDAwMi0wMDAwLTBmZjEtY2UwMC0wMDAwMDAwMDAwMDBAODRkZjllN2YtZTlmNi00MGFmLWI0MzUtYWFhYWFhYWFhYWFhIiwiYXVkIjoiMDAwMDAwMDItMDAwMC0wZmYxLWNlMDAtMDAwMDAwMDAwMDAwL2F0dGFjaG1lbnQub3V0bG9vay5vZmZpY2UubmV0QDg0ZGY5ZTdmLWU5ZjYtNDBhZi1iNDM1LWFhYWFhYWFhYWFhYSIsImV4cCI6MTUwMzAyMTEyOCwibmJmIjoxNTAzMDIwNTI4fQ.j24RCwex3gZ7nPAwHnCvEWuZSgcx4x4TezLnL4XkBGGcdWBSggL-lKAZuPmylpvNV9xNKKURZhh4egxk1jcCaRfTRSpyQT10G7k7qK2hD8asK4lWUmbtBMxryhpwM_Uy5TJss7_SqJEVuF4B7xiR0seqVNVYh1-KO8DCXb8ovqFOAeRfQpdzVBfgMeGStz33BsZ-jDxL1-nTuLFGjkYHo0PuyvZ-4QneMV6KIRzO-0a1yKftkkuukIjEcaRobXg4e53J9xiMsh-4bl9_Cv2zAzngqgTXPoKFpsf1IT_JSBF1zcl0Y2-ldmGN1vOHSWc2NcJeEIamHhhkcycJiMvTzA&amp;owa=outlook.live.com&amp;isc=1&amp;isImagePreview=True"/>
          <p:cNvPicPr>
            <a:picLocks noChangeAspect="1" noChangeArrowheads="1"/>
          </p:cNvPicPr>
          <p:nvPr/>
        </p:nvPicPr>
        <p:blipFill rotWithShape="1">
          <a:blip r:embed="rId2">
            <a:extLst>
              <a:ext uri="{28A0092B-C50C-407E-A947-70E740481C1C}">
                <a14:useLocalDpi xmlns:a14="http://schemas.microsoft.com/office/drawing/2010/main" val="0"/>
              </a:ext>
            </a:extLst>
          </a:blip>
          <a:srcRect l="7709" t="27765" r="6041" b="18016"/>
          <a:stretch/>
        </p:blipFill>
        <p:spPr bwMode="auto">
          <a:xfrm>
            <a:off x="2464646" y="1808480"/>
            <a:ext cx="4451774" cy="49733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58021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13826"/>
            <a:ext cx="7886700" cy="905377"/>
          </a:xfrm>
        </p:spPr>
        <p:txBody>
          <a:bodyPr>
            <a:normAutofit/>
          </a:bodyPr>
          <a:lstStyle/>
          <a:p>
            <a:pPr algn="ctr"/>
            <a:r>
              <a:rPr lang="th-TH" sz="5400" b="1" dirty="0" smtClean="0">
                <a:latin typeface="AngsanaUPC" panose="02020603050405020304" pitchFamily="18" charset="-34"/>
                <a:cs typeface="AngsanaUPC" panose="02020603050405020304" pitchFamily="18" charset="-34"/>
              </a:rPr>
              <a:t>ประวัติเพิ่มเติม</a:t>
            </a:r>
            <a:endParaRPr lang="en-US" sz="5400" b="1" dirty="0">
              <a:latin typeface="AngsanaUPC" panose="02020603050405020304" pitchFamily="18" charset="-34"/>
              <a:cs typeface="AngsanaUPC" panose="02020603050405020304" pitchFamily="18" charset="-34"/>
            </a:endParaRPr>
          </a:p>
        </p:txBody>
      </p:sp>
      <p:sp>
        <p:nvSpPr>
          <p:cNvPr id="5" name="Content Placeholder 2"/>
          <p:cNvSpPr>
            <a:spLocks noGrp="1"/>
          </p:cNvSpPr>
          <p:nvPr>
            <p:ph idx="1"/>
          </p:nvPr>
        </p:nvSpPr>
        <p:spPr>
          <a:xfrm>
            <a:off x="0" y="990600"/>
            <a:ext cx="5638800" cy="4419600"/>
          </a:xfrm>
        </p:spPr>
        <p:txBody>
          <a:bodyPr>
            <a:noAutofit/>
          </a:bodyPr>
          <a:lstStyle/>
          <a:p>
            <a:pPr>
              <a:lnSpc>
                <a:spcPct val="140000"/>
              </a:lnSpc>
            </a:pPr>
            <a:r>
              <a:rPr lang="th-TH" sz="4000" b="1" dirty="0" smtClean="0">
                <a:latin typeface="AngsanaUPC" panose="02020603050405020304" pitchFamily="18" charset="-34"/>
                <a:cs typeface="AngsanaUPC" panose="02020603050405020304" pitchFamily="18" charset="-34"/>
              </a:rPr>
              <a:t>  การเปลี่ยนแปลงของน้ำหนัก</a:t>
            </a:r>
            <a:r>
              <a:rPr lang="en-US" sz="4000" b="1" dirty="0" smtClean="0">
                <a:latin typeface="AngsanaUPC" panose="02020603050405020304" pitchFamily="18" charset="-34"/>
                <a:cs typeface="AngsanaUPC" panose="02020603050405020304" pitchFamily="18" charset="-34"/>
              </a:rPr>
              <a:t/>
            </a:r>
            <a:br>
              <a:rPr lang="en-US" sz="4000" b="1" dirty="0" smtClean="0">
                <a:latin typeface="AngsanaUPC" panose="02020603050405020304" pitchFamily="18" charset="-34"/>
                <a:cs typeface="AngsanaUPC" panose="02020603050405020304" pitchFamily="18" charset="-34"/>
              </a:rPr>
            </a:br>
            <a:endParaRPr lang="th-TH" sz="4000" b="1" dirty="0" smtClean="0">
              <a:latin typeface="AngsanaUPC" panose="02020603050405020304" pitchFamily="18" charset="-34"/>
              <a:cs typeface="AngsanaUPC" panose="02020603050405020304" pitchFamily="18" charset="-34"/>
            </a:endParaRPr>
          </a:p>
          <a:p>
            <a:pPr>
              <a:lnSpc>
                <a:spcPct val="140000"/>
              </a:lnSpc>
            </a:pPr>
            <a:r>
              <a:rPr lang="th-TH" sz="4000" b="1" dirty="0">
                <a:latin typeface="AngsanaUPC" panose="02020603050405020304" pitchFamily="18" charset="-34"/>
                <a:cs typeface="AngsanaUPC" panose="02020603050405020304" pitchFamily="18" charset="-34"/>
              </a:rPr>
              <a:t> </a:t>
            </a:r>
            <a:r>
              <a:rPr lang="en-US" sz="4000" b="1" dirty="0">
                <a:latin typeface="AngsanaUPC" panose="02020603050405020304" pitchFamily="18" charset="-34"/>
                <a:cs typeface="AngsanaUPC" panose="02020603050405020304" pitchFamily="18" charset="-34"/>
              </a:rPr>
              <a:t> </a:t>
            </a:r>
            <a:r>
              <a:rPr lang="th-TH" sz="4000" b="1" dirty="0" smtClean="0">
                <a:latin typeface="AngsanaUPC" panose="02020603050405020304" pitchFamily="18" charset="-34"/>
                <a:cs typeface="AngsanaUPC" panose="02020603050405020304" pitchFamily="18" charset="-34"/>
              </a:rPr>
              <a:t>อาหารที่รับประทาน</a:t>
            </a:r>
          </a:p>
          <a:p>
            <a:pPr>
              <a:lnSpc>
                <a:spcPct val="140000"/>
              </a:lnSpc>
            </a:pPr>
            <a:r>
              <a:rPr lang="th-TH" sz="4000" b="1" dirty="0">
                <a:latin typeface="AngsanaUPC" panose="02020603050405020304" pitchFamily="18" charset="-34"/>
                <a:cs typeface="AngsanaUPC" panose="02020603050405020304" pitchFamily="18" charset="-34"/>
              </a:rPr>
              <a:t> </a:t>
            </a:r>
            <a:r>
              <a:rPr lang="th-TH" sz="4000" b="1" dirty="0" smtClean="0">
                <a:latin typeface="AngsanaUPC" panose="02020603050405020304" pitchFamily="18" charset="-34"/>
                <a:cs typeface="AngsanaUPC" panose="02020603050405020304" pitchFamily="18" charset="-34"/>
              </a:rPr>
              <a:t>อาการระบ</a:t>
            </a:r>
            <a:r>
              <a:rPr lang="th-TH" sz="4000" b="1" dirty="0">
                <a:latin typeface="AngsanaUPC" panose="02020603050405020304" pitchFamily="18" charset="-34"/>
                <a:cs typeface="AngsanaUPC" panose="02020603050405020304" pitchFamily="18" charset="-34"/>
              </a:rPr>
              <a:t>บ</a:t>
            </a:r>
            <a:r>
              <a:rPr lang="th-TH" sz="4000" b="1" dirty="0" smtClean="0">
                <a:latin typeface="AngsanaUPC" panose="02020603050405020304" pitchFamily="18" charset="-34"/>
                <a:cs typeface="AngsanaUPC" panose="02020603050405020304" pitchFamily="18" charset="-34"/>
              </a:rPr>
              <a:t>ทางเดินอาหารอื่นๆ</a:t>
            </a:r>
          </a:p>
          <a:p>
            <a:pPr>
              <a:lnSpc>
                <a:spcPct val="140000"/>
              </a:lnSpc>
            </a:pPr>
            <a:r>
              <a:rPr lang="th-TH" sz="4000" b="1" dirty="0" smtClean="0">
                <a:latin typeface="AngsanaUPC" panose="02020603050405020304" pitchFamily="18" charset="-34"/>
                <a:cs typeface="AngsanaUPC" panose="02020603050405020304" pitchFamily="18" charset="-34"/>
              </a:rPr>
              <a:t>  การทำงาน</a:t>
            </a:r>
            <a:r>
              <a:rPr lang="en-US" sz="4000" b="1" dirty="0" smtClean="0">
                <a:latin typeface="AngsanaUPC" panose="02020603050405020304" pitchFamily="18" charset="-34"/>
                <a:cs typeface="AngsanaUPC" panose="02020603050405020304" pitchFamily="18" charset="-34"/>
              </a:rPr>
              <a:t>/</a:t>
            </a:r>
            <a:r>
              <a:rPr lang="th-TH" sz="4000" b="1" dirty="0" smtClean="0">
                <a:latin typeface="AngsanaUPC" panose="02020603050405020304" pitchFamily="18" charset="-34"/>
                <a:cs typeface="AngsanaUPC" panose="02020603050405020304" pitchFamily="18" charset="-34"/>
              </a:rPr>
              <a:t>ทำกิจวัตรประจำวัน</a:t>
            </a:r>
          </a:p>
          <a:p>
            <a:pPr>
              <a:lnSpc>
                <a:spcPct val="140000"/>
              </a:lnSpc>
            </a:pPr>
            <a:r>
              <a:rPr lang="th-TH" sz="4000" b="1" dirty="0" smtClean="0">
                <a:latin typeface="AngsanaUPC" panose="02020603050405020304" pitchFamily="18" charset="-34"/>
                <a:cs typeface="AngsanaUPC" panose="02020603050405020304" pitchFamily="18" charset="-34"/>
              </a:rPr>
              <a:t>  โรคประจำตัว </a:t>
            </a:r>
            <a:endParaRPr lang="th-TH" sz="4000" b="1" dirty="0">
              <a:latin typeface="AngsanaUPC" panose="02020603050405020304" pitchFamily="18" charset="-34"/>
              <a:cs typeface="AngsanaUPC" panose="02020603050405020304" pitchFamily="18" charset="-34"/>
            </a:endParaRPr>
          </a:p>
          <a:p>
            <a:pPr>
              <a:lnSpc>
                <a:spcPct val="140000"/>
              </a:lnSpc>
            </a:pPr>
            <a:endParaRPr lang="en-US" sz="3600" b="1" dirty="0">
              <a:latin typeface="AngsanaUPC" panose="02020603050405020304" pitchFamily="18" charset="-34"/>
              <a:cs typeface="AngsanaUPC" panose="02020603050405020304" pitchFamily="18" charset="-34"/>
            </a:endParaRPr>
          </a:p>
        </p:txBody>
      </p:sp>
      <p:sp>
        <p:nvSpPr>
          <p:cNvPr id="6" name="TextBox 5"/>
          <p:cNvSpPr txBox="1"/>
          <p:nvPr/>
        </p:nvSpPr>
        <p:spPr>
          <a:xfrm>
            <a:off x="838201" y="1752600"/>
            <a:ext cx="3657600" cy="878702"/>
          </a:xfrm>
          <a:prstGeom prst="rect">
            <a:avLst/>
          </a:prstGeom>
          <a:solidFill>
            <a:schemeClr val="accent6">
              <a:lumMod val="20000"/>
              <a:lumOff val="80000"/>
            </a:schemeClr>
          </a:solidFill>
        </p:spPr>
        <p:txBody>
          <a:bodyPr wrap="square" rtlCol="0">
            <a:spAutoFit/>
          </a:bodyPr>
          <a:lstStyle/>
          <a:p>
            <a:pPr algn="ctr" fontAlgn="base">
              <a:lnSpc>
                <a:spcPct val="90000"/>
              </a:lnSpc>
              <a:spcBef>
                <a:spcPct val="0"/>
              </a:spcBef>
              <a:spcAft>
                <a:spcPct val="0"/>
              </a:spcAft>
            </a:pPr>
            <a:r>
              <a:rPr lang="th-TH" sz="2800" b="1" dirty="0" smtClean="0">
                <a:solidFill>
                  <a:srgbClr val="C00000"/>
                </a:solidFill>
                <a:latin typeface="AngsanaUPC" panose="02020603050405020304" pitchFamily="18" charset="-34"/>
                <a:cs typeface="AngsanaUPC" panose="02020603050405020304" pitchFamily="18" charset="-34"/>
              </a:rPr>
              <a:t>น้ำหนักลดลงจาก 5</a:t>
            </a:r>
            <a:r>
              <a:rPr lang="en-US" sz="2800" b="1" dirty="0" smtClean="0">
                <a:solidFill>
                  <a:srgbClr val="C00000"/>
                </a:solidFill>
                <a:latin typeface="AngsanaUPC" panose="02020603050405020304" pitchFamily="18" charset="-34"/>
                <a:cs typeface="AngsanaUPC" panose="02020603050405020304" pitchFamily="18" charset="-34"/>
              </a:rPr>
              <a:t>8</a:t>
            </a:r>
            <a:r>
              <a:rPr lang="th-TH" sz="2800" b="1" dirty="0" smtClean="0">
                <a:solidFill>
                  <a:srgbClr val="C00000"/>
                </a:solidFill>
                <a:latin typeface="AngsanaUPC" panose="02020603050405020304" pitchFamily="18" charset="-34"/>
                <a:cs typeface="AngsanaUPC" panose="02020603050405020304" pitchFamily="18" charset="-34"/>
              </a:rPr>
              <a:t> </a:t>
            </a:r>
            <a:r>
              <a:rPr lang="en-US" sz="2800" b="1" dirty="0" smtClean="0">
                <a:solidFill>
                  <a:srgbClr val="C00000"/>
                </a:solidFill>
                <a:latin typeface="AngsanaUPC" panose="02020603050405020304" pitchFamily="18" charset="-34"/>
                <a:cs typeface="AngsanaUPC" panose="02020603050405020304" pitchFamily="18" charset="-34"/>
                <a:sym typeface="Wingdings" panose="05000000000000000000" pitchFamily="2" charset="2"/>
              </a:rPr>
              <a:t> </a:t>
            </a:r>
            <a:r>
              <a:rPr lang="en-US" sz="2800" b="1" dirty="0" smtClean="0">
                <a:solidFill>
                  <a:srgbClr val="C00000"/>
                </a:solidFill>
                <a:latin typeface="AngsanaUPC" panose="02020603050405020304" pitchFamily="18" charset="-34"/>
                <a:cs typeface="AngsanaUPC" panose="02020603050405020304" pitchFamily="18" charset="-34"/>
              </a:rPr>
              <a:t>38 </a:t>
            </a:r>
            <a:r>
              <a:rPr lang="th-TH" sz="2800" b="1" dirty="0" smtClean="0">
                <a:solidFill>
                  <a:srgbClr val="C00000"/>
                </a:solidFill>
                <a:latin typeface="AngsanaUPC" panose="02020603050405020304" pitchFamily="18" charset="-34"/>
                <a:cs typeface="AngsanaUPC" panose="02020603050405020304" pitchFamily="18" charset="-34"/>
              </a:rPr>
              <a:t>กก.</a:t>
            </a:r>
            <a:endParaRPr lang="th-TH" sz="2800" b="1" dirty="0">
              <a:solidFill>
                <a:srgbClr val="C00000"/>
              </a:solidFill>
              <a:latin typeface="AngsanaUPC" panose="02020603050405020304" pitchFamily="18" charset="-34"/>
              <a:cs typeface="AngsanaUPC" panose="02020603050405020304" pitchFamily="18" charset="-34"/>
            </a:endParaRPr>
          </a:p>
          <a:p>
            <a:pPr algn="ctr" fontAlgn="base">
              <a:lnSpc>
                <a:spcPct val="90000"/>
              </a:lnSpc>
              <a:spcBef>
                <a:spcPct val="0"/>
              </a:spcBef>
              <a:spcAft>
                <a:spcPct val="0"/>
              </a:spcAft>
            </a:pPr>
            <a:r>
              <a:rPr lang="th-TH" sz="2800" b="1" dirty="0" smtClean="0">
                <a:solidFill>
                  <a:srgbClr val="C00000"/>
                </a:solidFill>
                <a:latin typeface="AngsanaUPC" panose="02020603050405020304" pitchFamily="18" charset="-34"/>
                <a:cs typeface="AngsanaUPC" panose="02020603050405020304" pitchFamily="18" charset="-34"/>
              </a:rPr>
              <a:t>ในช่วง </a:t>
            </a:r>
            <a:r>
              <a:rPr lang="en-US" sz="2800" b="1" dirty="0" smtClean="0">
                <a:solidFill>
                  <a:srgbClr val="C00000"/>
                </a:solidFill>
                <a:latin typeface="AngsanaUPC" panose="02020603050405020304" pitchFamily="18" charset="-34"/>
                <a:cs typeface="AngsanaUPC" panose="02020603050405020304" pitchFamily="18" charset="-34"/>
              </a:rPr>
              <a:t>6</a:t>
            </a:r>
            <a:r>
              <a:rPr lang="th-TH" sz="2800" b="1" dirty="0" smtClean="0">
                <a:solidFill>
                  <a:srgbClr val="C00000"/>
                </a:solidFill>
                <a:latin typeface="AngsanaUPC" panose="02020603050405020304" pitchFamily="18" charset="-34"/>
                <a:cs typeface="AngsanaUPC" panose="02020603050405020304" pitchFamily="18" charset="-34"/>
              </a:rPr>
              <a:t> เดือน</a:t>
            </a:r>
            <a:r>
              <a:rPr lang="th-TH" sz="2800" b="1" dirty="0" smtClean="0">
                <a:solidFill>
                  <a:prstClr val="black"/>
                </a:solidFill>
                <a:latin typeface="AngsanaUPC" panose="02020603050405020304" pitchFamily="18" charset="-34"/>
                <a:cs typeface="AngsanaUPC" panose="02020603050405020304" pitchFamily="18" charset="-34"/>
              </a:rPr>
              <a:t>ที่ผ่านมา </a:t>
            </a:r>
            <a:endParaRPr lang="en-US" sz="2800" b="1" dirty="0">
              <a:solidFill>
                <a:prstClr val="black"/>
              </a:solidFill>
              <a:latin typeface="Arial" pitchFamily="34" charset="0"/>
              <a:cs typeface="Angsana New" pitchFamily="18" charset="-34"/>
            </a:endParaRPr>
          </a:p>
        </p:txBody>
      </p:sp>
      <p:sp>
        <p:nvSpPr>
          <p:cNvPr id="7" name="TextBox 6"/>
          <p:cNvSpPr txBox="1"/>
          <p:nvPr/>
        </p:nvSpPr>
        <p:spPr>
          <a:xfrm>
            <a:off x="5419635" y="1752600"/>
            <a:ext cx="2886166" cy="878702"/>
          </a:xfrm>
          <a:prstGeom prst="rect">
            <a:avLst/>
          </a:prstGeom>
          <a:solidFill>
            <a:schemeClr val="accent6">
              <a:lumMod val="20000"/>
              <a:lumOff val="80000"/>
            </a:schemeClr>
          </a:solidFill>
        </p:spPr>
        <p:txBody>
          <a:bodyPr wrap="square" rtlCol="0">
            <a:spAutoFit/>
          </a:bodyPr>
          <a:lstStyle/>
          <a:p>
            <a:pPr algn="ctr" fontAlgn="base">
              <a:lnSpc>
                <a:spcPct val="90000"/>
              </a:lnSpc>
              <a:spcBef>
                <a:spcPct val="0"/>
              </a:spcBef>
              <a:spcAft>
                <a:spcPct val="0"/>
              </a:spcAft>
            </a:pPr>
            <a:r>
              <a:rPr lang="th-TH" sz="2800" b="1" dirty="0" smtClean="0">
                <a:solidFill>
                  <a:srgbClr val="C00000"/>
                </a:solidFill>
                <a:latin typeface="AngsanaUPC" panose="02020603050405020304" pitchFamily="18" charset="-34"/>
                <a:cs typeface="AngsanaUPC" panose="02020603050405020304" pitchFamily="18" charset="-34"/>
              </a:rPr>
              <a:t>ลดลง </a:t>
            </a:r>
            <a:r>
              <a:rPr lang="en-US" sz="2800" b="1" dirty="0" smtClean="0">
                <a:solidFill>
                  <a:srgbClr val="C00000"/>
                </a:solidFill>
                <a:latin typeface="AngsanaUPC" panose="02020603050405020304" pitchFamily="18" charset="-34"/>
                <a:cs typeface="AngsanaUPC" panose="02020603050405020304" pitchFamily="18" charset="-34"/>
              </a:rPr>
              <a:t>20 </a:t>
            </a:r>
            <a:r>
              <a:rPr lang="th-TH" sz="2800" b="1" dirty="0" smtClean="0">
                <a:solidFill>
                  <a:srgbClr val="C00000"/>
                </a:solidFill>
                <a:latin typeface="AngsanaUPC" panose="02020603050405020304" pitchFamily="18" charset="-34"/>
                <a:cs typeface="AngsanaUPC" panose="02020603050405020304" pitchFamily="18" charset="-34"/>
              </a:rPr>
              <a:t>กก. </a:t>
            </a:r>
            <a:r>
              <a:rPr lang="th-TH" sz="2800" b="1" dirty="0" smtClean="0">
                <a:solidFill>
                  <a:prstClr val="black"/>
                </a:solidFill>
                <a:latin typeface="AngsanaUPC" panose="02020603050405020304" pitchFamily="18" charset="-34"/>
                <a:cs typeface="AngsanaUPC" panose="02020603050405020304" pitchFamily="18" charset="-34"/>
              </a:rPr>
              <a:t>ใน </a:t>
            </a:r>
            <a:r>
              <a:rPr lang="en-US" sz="2800" b="1" dirty="0">
                <a:solidFill>
                  <a:prstClr val="black"/>
                </a:solidFill>
                <a:latin typeface="AngsanaUPC" panose="02020603050405020304" pitchFamily="18" charset="-34"/>
                <a:cs typeface="AngsanaUPC" panose="02020603050405020304" pitchFamily="18" charset="-34"/>
              </a:rPr>
              <a:t>6</a:t>
            </a:r>
            <a:r>
              <a:rPr lang="en-US" sz="2800" b="1" dirty="0" smtClean="0">
                <a:solidFill>
                  <a:prstClr val="black"/>
                </a:solidFill>
                <a:latin typeface="AngsanaUPC" panose="02020603050405020304" pitchFamily="18" charset="-34"/>
                <a:cs typeface="AngsanaUPC" panose="02020603050405020304" pitchFamily="18" charset="-34"/>
              </a:rPr>
              <a:t> </a:t>
            </a:r>
            <a:r>
              <a:rPr lang="th-TH" sz="2800" b="1" dirty="0" smtClean="0">
                <a:solidFill>
                  <a:prstClr val="black"/>
                </a:solidFill>
                <a:latin typeface="AngsanaUPC" panose="02020603050405020304" pitchFamily="18" charset="-34"/>
                <a:cs typeface="AngsanaUPC" panose="02020603050405020304" pitchFamily="18" charset="-34"/>
              </a:rPr>
              <a:t>เดือน </a:t>
            </a:r>
            <a:r>
              <a:rPr lang="en-US" sz="2800" b="1" dirty="0" smtClean="0">
                <a:solidFill>
                  <a:prstClr val="black"/>
                </a:solidFill>
                <a:latin typeface="AngsanaUPC" panose="02020603050405020304" pitchFamily="18" charset="-34"/>
                <a:cs typeface="AngsanaUPC" panose="02020603050405020304" pitchFamily="18" charset="-34"/>
              </a:rPr>
              <a:t/>
            </a:r>
            <a:br>
              <a:rPr lang="en-US" sz="2800" b="1" dirty="0" smtClean="0">
                <a:solidFill>
                  <a:prstClr val="black"/>
                </a:solidFill>
                <a:latin typeface="AngsanaUPC" panose="02020603050405020304" pitchFamily="18" charset="-34"/>
                <a:cs typeface="AngsanaUPC" panose="02020603050405020304" pitchFamily="18" charset="-34"/>
              </a:rPr>
            </a:br>
            <a:r>
              <a:rPr lang="th-TH" sz="2800" b="1" dirty="0" smtClean="0">
                <a:solidFill>
                  <a:srgbClr val="C00000"/>
                </a:solidFill>
                <a:latin typeface="AngsanaUPC" panose="02020603050405020304" pitchFamily="18" charset="-34"/>
                <a:cs typeface="AngsanaUPC" panose="02020603050405020304" pitchFamily="18" charset="-34"/>
              </a:rPr>
              <a:t>คิดเป็น </a:t>
            </a:r>
            <a:r>
              <a:rPr lang="en-US" sz="2800" b="1" dirty="0" smtClean="0">
                <a:solidFill>
                  <a:srgbClr val="C00000"/>
                </a:solidFill>
                <a:latin typeface="AngsanaUPC" panose="02020603050405020304" pitchFamily="18" charset="-34"/>
                <a:cs typeface="AngsanaUPC" panose="02020603050405020304" pitchFamily="18" charset="-34"/>
              </a:rPr>
              <a:t>34.4%</a:t>
            </a:r>
            <a:r>
              <a:rPr lang="th-TH" sz="2800" b="1" dirty="0" smtClean="0">
                <a:solidFill>
                  <a:srgbClr val="C00000"/>
                </a:solidFill>
                <a:latin typeface="AngsanaUPC" panose="02020603050405020304" pitchFamily="18" charset="-34"/>
                <a:cs typeface="AngsanaUPC" panose="02020603050405020304" pitchFamily="18" charset="-34"/>
              </a:rPr>
              <a:t> </a:t>
            </a:r>
            <a:endParaRPr lang="en-US" sz="2800" b="1" dirty="0">
              <a:solidFill>
                <a:srgbClr val="C00000"/>
              </a:solidFill>
              <a:latin typeface="Arial" pitchFamily="34" charset="0"/>
              <a:cs typeface="Angsana New" pitchFamily="18" charset="-34"/>
            </a:endParaRPr>
          </a:p>
        </p:txBody>
      </p:sp>
      <p:sp>
        <p:nvSpPr>
          <p:cNvPr id="8" name="Right Arrow 7"/>
          <p:cNvSpPr/>
          <p:nvPr/>
        </p:nvSpPr>
        <p:spPr>
          <a:xfrm>
            <a:off x="4724400" y="2023349"/>
            <a:ext cx="533400" cy="500178"/>
          </a:xfrm>
          <a:prstGeom prst="rightArrow">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2800">
              <a:solidFill>
                <a:prstClr val="white"/>
              </a:solidFill>
            </a:endParaRPr>
          </a:p>
        </p:txBody>
      </p:sp>
      <p:sp>
        <p:nvSpPr>
          <p:cNvPr id="9" name="TextBox 8"/>
          <p:cNvSpPr txBox="1"/>
          <p:nvPr/>
        </p:nvSpPr>
        <p:spPr>
          <a:xfrm>
            <a:off x="4310252" y="2889618"/>
            <a:ext cx="4236514" cy="878702"/>
          </a:xfrm>
          <a:prstGeom prst="rect">
            <a:avLst/>
          </a:prstGeom>
          <a:solidFill>
            <a:schemeClr val="accent4">
              <a:lumMod val="20000"/>
              <a:lumOff val="80000"/>
            </a:schemeClr>
          </a:solidFill>
        </p:spPr>
        <p:txBody>
          <a:bodyPr wrap="square" rtlCol="0">
            <a:spAutoFit/>
          </a:bodyPr>
          <a:lstStyle/>
          <a:p>
            <a:pPr fontAlgn="base">
              <a:lnSpc>
                <a:spcPct val="90000"/>
              </a:lnSpc>
              <a:spcBef>
                <a:spcPct val="0"/>
              </a:spcBef>
              <a:spcAft>
                <a:spcPct val="0"/>
              </a:spcAft>
            </a:pPr>
            <a:r>
              <a:rPr lang="th-TH" sz="2800" b="1" dirty="0" smtClean="0">
                <a:solidFill>
                  <a:prstClr val="black"/>
                </a:solidFill>
                <a:latin typeface="AngsanaUPC" panose="02020603050405020304" pitchFamily="18" charset="-34"/>
                <a:cs typeface="AngsanaUPC" panose="02020603050405020304" pitchFamily="18" charset="-34"/>
              </a:rPr>
              <a:t>ใน </a:t>
            </a:r>
            <a:r>
              <a:rPr lang="en-US" sz="2800" b="1" dirty="0" smtClean="0">
                <a:solidFill>
                  <a:prstClr val="black"/>
                </a:solidFill>
                <a:latin typeface="AngsanaUPC" panose="02020603050405020304" pitchFamily="18" charset="-34"/>
                <a:cs typeface="AngsanaUPC" panose="02020603050405020304" pitchFamily="18" charset="-34"/>
              </a:rPr>
              <a:t>1 </a:t>
            </a:r>
            <a:r>
              <a:rPr lang="th-TH" sz="2800" b="1" dirty="0" smtClean="0">
                <a:solidFill>
                  <a:prstClr val="black"/>
                </a:solidFill>
                <a:latin typeface="AngsanaUPC" panose="02020603050405020304" pitchFamily="18" charset="-34"/>
                <a:cs typeface="AngsanaUPC" panose="02020603050405020304" pitchFamily="18" charset="-34"/>
              </a:rPr>
              <a:t>เดือนที่ผ่านมากินได้แต่ข้าวต้มเปล่า </a:t>
            </a:r>
            <a:br>
              <a:rPr lang="th-TH" sz="2800" b="1" dirty="0" smtClean="0">
                <a:solidFill>
                  <a:prstClr val="black"/>
                </a:solidFill>
                <a:latin typeface="AngsanaUPC" panose="02020603050405020304" pitchFamily="18" charset="-34"/>
                <a:cs typeface="AngsanaUPC" panose="02020603050405020304" pitchFamily="18" charset="-34"/>
              </a:rPr>
            </a:br>
            <a:r>
              <a:rPr lang="th-TH" sz="2800" b="1" dirty="0" smtClean="0">
                <a:solidFill>
                  <a:prstClr val="black"/>
                </a:solidFill>
                <a:latin typeface="AngsanaUPC" panose="02020603050405020304" pitchFamily="18" charset="-34"/>
                <a:cs typeface="AngsanaUPC" panose="02020603050405020304" pitchFamily="18" charset="-34"/>
              </a:rPr>
              <a:t>มื้อละ </a:t>
            </a:r>
            <a:r>
              <a:rPr lang="en-US" sz="2800" b="1" dirty="0" smtClean="0">
                <a:solidFill>
                  <a:prstClr val="black"/>
                </a:solidFill>
                <a:latin typeface="AngsanaUPC" panose="02020603050405020304" pitchFamily="18" charset="-34"/>
                <a:cs typeface="AngsanaUPC" panose="02020603050405020304" pitchFamily="18" charset="-34"/>
              </a:rPr>
              <a:t>2 </a:t>
            </a:r>
            <a:r>
              <a:rPr lang="th-TH" sz="2800" b="1" dirty="0" smtClean="0">
                <a:solidFill>
                  <a:prstClr val="black"/>
                </a:solidFill>
                <a:latin typeface="AngsanaUPC" panose="02020603050405020304" pitchFamily="18" charset="-34"/>
                <a:cs typeface="AngsanaUPC" panose="02020603050405020304" pitchFamily="18" charset="-34"/>
              </a:rPr>
              <a:t>คำ กับน้ำซุปกระดูกหมู </a:t>
            </a:r>
            <a:endParaRPr lang="en-US" sz="2800" b="1" dirty="0">
              <a:solidFill>
                <a:prstClr val="black"/>
              </a:solidFill>
              <a:latin typeface="AngsanaUPC" panose="02020603050405020304" pitchFamily="18" charset="-34"/>
              <a:cs typeface="AngsanaUPC" panose="02020603050405020304" pitchFamily="18" charset="-34"/>
            </a:endParaRPr>
          </a:p>
        </p:txBody>
      </p:sp>
      <p:sp>
        <p:nvSpPr>
          <p:cNvPr id="10" name="TextBox 9"/>
          <p:cNvSpPr txBox="1"/>
          <p:nvPr/>
        </p:nvSpPr>
        <p:spPr>
          <a:xfrm>
            <a:off x="4648200" y="3915105"/>
            <a:ext cx="4495800" cy="1266501"/>
          </a:xfrm>
          <a:prstGeom prst="rect">
            <a:avLst/>
          </a:prstGeom>
          <a:solidFill>
            <a:schemeClr val="accent5">
              <a:lumMod val="20000"/>
              <a:lumOff val="80000"/>
            </a:schemeClr>
          </a:solidFill>
        </p:spPr>
        <p:txBody>
          <a:bodyPr wrap="square" rtlCol="0">
            <a:spAutoFit/>
          </a:bodyPr>
          <a:lstStyle/>
          <a:p>
            <a:pPr algn="ctr" fontAlgn="base">
              <a:lnSpc>
                <a:spcPct val="90000"/>
              </a:lnSpc>
              <a:spcBef>
                <a:spcPct val="0"/>
              </a:spcBef>
              <a:spcAft>
                <a:spcPct val="0"/>
              </a:spcAft>
            </a:pPr>
            <a:r>
              <a:rPr lang="th-TH" sz="2800" b="1" dirty="0" smtClean="0">
                <a:solidFill>
                  <a:srgbClr val="C00000"/>
                </a:solidFill>
                <a:latin typeface="AngsanaUPC" panose="02020603050405020304" pitchFamily="18" charset="-34"/>
                <a:cs typeface="AngsanaUPC" panose="02020603050405020304" pitchFamily="18" charset="-34"/>
              </a:rPr>
              <a:t>อาเจียนหลังอาหารประมาณ </a:t>
            </a:r>
            <a:r>
              <a:rPr lang="en-US" sz="2800" b="1" dirty="0" smtClean="0">
                <a:solidFill>
                  <a:srgbClr val="C00000"/>
                </a:solidFill>
                <a:latin typeface="AngsanaUPC" panose="02020603050405020304" pitchFamily="18" charset="-34"/>
                <a:cs typeface="AngsanaUPC" panose="02020603050405020304" pitchFamily="18" charset="-34"/>
              </a:rPr>
              <a:t>2 </a:t>
            </a:r>
            <a:r>
              <a:rPr lang="th-TH" sz="2800" b="1" dirty="0" smtClean="0">
                <a:solidFill>
                  <a:srgbClr val="C00000"/>
                </a:solidFill>
                <a:latin typeface="AngsanaUPC" panose="02020603050405020304" pitchFamily="18" charset="-34"/>
                <a:cs typeface="AngsanaUPC" panose="02020603050405020304" pitchFamily="18" charset="-34"/>
              </a:rPr>
              <a:t>ชั่วโมง</a:t>
            </a:r>
            <a:r>
              <a:rPr lang="en-US" sz="2800" b="1" dirty="0" smtClean="0">
                <a:solidFill>
                  <a:srgbClr val="C00000"/>
                </a:solidFill>
                <a:latin typeface="AngsanaUPC" panose="02020603050405020304" pitchFamily="18" charset="-34"/>
                <a:cs typeface="AngsanaUPC" panose="02020603050405020304" pitchFamily="18" charset="-34"/>
              </a:rPr>
              <a:t/>
            </a:r>
            <a:br>
              <a:rPr lang="en-US" sz="2800" b="1" dirty="0" smtClean="0">
                <a:solidFill>
                  <a:srgbClr val="C00000"/>
                </a:solidFill>
                <a:latin typeface="AngsanaUPC" panose="02020603050405020304" pitchFamily="18" charset="-34"/>
                <a:cs typeface="AngsanaUPC" panose="02020603050405020304" pitchFamily="18" charset="-34"/>
              </a:rPr>
            </a:br>
            <a:r>
              <a:rPr lang="th-TH" sz="2800" b="1" dirty="0" smtClean="0">
                <a:solidFill>
                  <a:srgbClr val="C00000"/>
                </a:solidFill>
                <a:latin typeface="AngsanaUPC" panose="02020603050405020304" pitchFamily="18" charset="-34"/>
                <a:cs typeface="AngsanaUPC" panose="02020603050405020304" pitchFamily="18" charset="-34"/>
              </a:rPr>
              <a:t>ทุกมื้อ มา </a:t>
            </a:r>
            <a:r>
              <a:rPr lang="en-US" sz="2800" b="1" dirty="0" smtClean="0">
                <a:solidFill>
                  <a:srgbClr val="C00000"/>
                </a:solidFill>
                <a:latin typeface="AngsanaUPC" panose="02020603050405020304" pitchFamily="18" charset="-34"/>
                <a:cs typeface="AngsanaUPC" panose="02020603050405020304" pitchFamily="18" charset="-34"/>
              </a:rPr>
              <a:t>2 </a:t>
            </a:r>
            <a:r>
              <a:rPr lang="th-TH" sz="2800" b="1" dirty="0" smtClean="0">
                <a:solidFill>
                  <a:srgbClr val="C00000"/>
                </a:solidFill>
                <a:latin typeface="AngsanaUPC" panose="02020603050405020304" pitchFamily="18" charset="-34"/>
                <a:cs typeface="AngsanaUPC" panose="02020603050405020304" pitchFamily="18" charset="-34"/>
              </a:rPr>
              <a:t>สัปดาห์ </a:t>
            </a:r>
            <a:r>
              <a:rPr lang="th-TH" sz="2800" b="1" dirty="0" smtClean="0">
                <a:solidFill>
                  <a:prstClr val="black"/>
                </a:solidFill>
                <a:latin typeface="AngsanaUPC" panose="02020603050405020304" pitchFamily="18" charset="-34"/>
                <a:cs typeface="AngsanaUPC" panose="02020603050405020304" pitchFamily="18" charset="-34"/>
              </a:rPr>
              <a:t>เป็นอาหารที่รับประทาน </a:t>
            </a:r>
            <a:br>
              <a:rPr lang="th-TH" sz="2800" b="1" dirty="0" smtClean="0">
                <a:solidFill>
                  <a:prstClr val="black"/>
                </a:solidFill>
                <a:latin typeface="AngsanaUPC" panose="02020603050405020304" pitchFamily="18" charset="-34"/>
                <a:cs typeface="AngsanaUPC" panose="02020603050405020304" pitchFamily="18" charset="-34"/>
              </a:rPr>
            </a:br>
            <a:r>
              <a:rPr lang="th-TH" sz="2800" b="1" dirty="0" smtClean="0">
                <a:solidFill>
                  <a:prstClr val="black"/>
                </a:solidFill>
                <a:latin typeface="AngsanaUPC" panose="02020603050405020304" pitchFamily="18" charset="-34"/>
                <a:cs typeface="AngsanaUPC" panose="02020603050405020304" pitchFamily="18" charset="-34"/>
              </a:rPr>
              <a:t>ครั้งละประมาณ </a:t>
            </a:r>
            <a:r>
              <a:rPr lang="en-US" sz="2800" b="1" dirty="0" smtClean="0">
                <a:solidFill>
                  <a:prstClr val="black"/>
                </a:solidFill>
                <a:latin typeface="AngsanaUPC" panose="02020603050405020304" pitchFamily="18" charset="-34"/>
                <a:cs typeface="AngsanaUPC" panose="02020603050405020304" pitchFamily="18" charset="-34"/>
              </a:rPr>
              <a:t>1 </a:t>
            </a:r>
            <a:r>
              <a:rPr lang="th-TH" sz="2800" b="1" dirty="0" smtClean="0">
                <a:solidFill>
                  <a:prstClr val="black"/>
                </a:solidFill>
                <a:latin typeface="AngsanaUPC" panose="02020603050405020304" pitchFamily="18" charset="-34"/>
                <a:cs typeface="AngsanaUPC" panose="02020603050405020304" pitchFamily="18" charset="-34"/>
              </a:rPr>
              <a:t>แก้วน้ำ</a:t>
            </a:r>
          </a:p>
        </p:txBody>
      </p:sp>
      <p:sp>
        <p:nvSpPr>
          <p:cNvPr id="11" name="TextBox 10"/>
          <p:cNvSpPr txBox="1"/>
          <p:nvPr/>
        </p:nvSpPr>
        <p:spPr>
          <a:xfrm>
            <a:off x="539502" y="5433984"/>
            <a:ext cx="3170052" cy="523220"/>
          </a:xfrm>
          <a:prstGeom prst="rect">
            <a:avLst/>
          </a:prstGeom>
          <a:solidFill>
            <a:srgbClr val="E8D1FF"/>
          </a:solidFill>
        </p:spPr>
        <p:txBody>
          <a:bodyPr wrap="square" rtlCol="0">
            <a:spAutoFit/>
          </a:bodyPr>
          <a:lstStyle/>
          <a:p>
            <a:pPr fontAlgn="base">
              <a:spcBef>
                <a:spcPct val="0"/>
              </a:spcBef>
              <a:spcAft>
                <a:spcPct val="0"/>
              </a:spcAft>
            </a:pPr>
            <a:r>
              <a:rPr lang="th-TH" sz="2800" b="1" dirty="0" smtClean="0">
                <a:solidFill>
                  <a:prstClr val="black"/>
                </a:solidFill>
                <a:latin typeface="Arial" pitchFamily="34" charset="0"/>
                <a:cs typeface="Angsana New" pitchFamily="18" charset="-34"/>
              </a:rPr>
              <a:t>เดินไม่ไหว ต้องมีคนพยุงตลอด</a:t>
            </a:r>
            <a:endParaRPr lang="en-US" sz="2800" b="1" dirty="0">
              <a:solidFill>
                <a:prstClr val="black"/>
              </a:solidFill>
              <a:latin typeface="Arial" pitchFamily="34" charset="0"/>
              <a:cs typeface="Angsana New" pitchFamily="18" charset="-34"/>
            </a:endParaRPr>
          </a:p>
        </p:txBody>
      </p:sp>
      <p:sp>
        <p:nvSpPr>
          <p:cNvPr id="12" name="TextBox 11"/>
          <p:cNvSpPr txBox="1"/>
          <p:nvPr/>
        </p:nvSpPr>
        <p:spPr>
          <a:xfrm>
            <a:off x="2514610" y="5958840"/>
            <a:ext cx="3122737" cy="523220"/>
          </a:xfrm>
          <a:prstGeom prst="rect">
            <a:avLst/>
          </a:prstGeom>
          <a:solidFill>
            <a:schemeClr val="bg1">
              <a:lumMod val="85000"/>
            </a:schemeClr>
          </a:solidFill>
        </p:spPr>
        <p:txBody>
          <a:bodyPr wrap="square" rtlCol="0">
            <a:spAutoFit/>
          </a:bodyPr>
          <a:lstStyle/>
          <a:p>
            <a:pPr algn="ctr" fontAlgn="base">
              <a:spcBef>
                <a:spcPct val="0"/>
              </a:spcBef>
              <a:spcAft>
                <a:spcPct val="0"/>
              </a:spcAft>
            </a:pPr>
            <a:r>
              <a:rPr lang="en-US" sz="2800" b="1" dirty="0" smtClean="0">
                <a:solidFill>
                  <a:prstClr val="black"/>
                </a:solidFill>
                <a:latin typeface="AngsanaUPC" panose="02020603050405020304" pitchFamily="18" charset="-34"/>
                <a:cs typeface="AngsanaUPC" panose="02020603050405020304" pitchFamily="18" charset="-34"/>
              </a:rPr>
              <a:t>BPH </a:t>
            </a:r>
            <a:r>
              <a:rPr lang="th-TH" sz="2800" b="1" dirty="0" smtClean="0">
                <a:solidFill>
                  <a:prstClr val="black"/>
                </a:solidFill>
                <a:latin typeface="AngsanaUPC" panose="02020603050405020304" pitchFamily="18" charset="-34"/>
                <a:cs typeface="AngsanaUPC" panose="02020603050405020304" pitchFamily="18" charset="-34"/>
              </a:rPr>
              <a:t>ไม่มีโรคประจำตัวอื่น</a:t>
            </a:r>
            <a:endParaRPr lang="en-US" sz="2800" b="1" dirty="0">
              <a:solidFill>
                <a:prstClr val="black"/>
              </a:solidFill>
              <a:latin typeface="AngsanaUPC" panose="02020603050405020304" pitchFamily="18" charset="-34"/>
              <a:cs typeface="AngsanaUPC" panose="02020603050405020304" pitchFamily="18" charset="-34"/>
            </a:endParaRPr>
          </a:p>
        </p:txBody>
      </p:sp>
      <p:sp>
        <p:nvSpPr>
          <p:cNvPr id="13" name="TextBox 12"/>
          <p:cNvSpPr txBox="1"/>
          <p:nvPr/>
        </p:nvSpPr>
        <p:spPr>
          <a:xfrm>
            <a:off x="4707083" y="1066800"/>
            <a:ext cx="4225635" cy="523220"/>
          </a:xfrm>
          <a:prstGeom prst="rect">
            <a:avLst/>
          </a:prstGeom>
          <a:noFill/>
        </p:spPr>
        <p:txBody>
          <a:bodyPr wrap="square" rtlCol="0">
            <a:spAutoFit/>
          </a:bodyPr>
          <a:lstStyle/>
          <a:p>
            <a:pPr algn="ctr" fontAlgn="base">
              <a:spcBef>
                <a:spcPct val="0"/>
              </a:spcBef>
              <a:spcAft>
                <a:spcPct val="0"/>
              </a:spcAft>
            </a:pPr>
            <a:r>
              <a:rPr lang="th-TH" sz="2800" b="1" dirty="0" smtClean="0">
                <a:solidFill>
                  <a:prstClr val="black"/>
                </a:solidFill>
                <a:latin typeface="AngsanaUPC" panose="02020603050405020304" pitchFamily="18" charset="-34"/>
                <a:cs typeface="AngsanaUPC" panose="02020603050405020304" pitchFamily="18" charset="-34"/>
              </a:rPr>
              <a:t>ส่วนสูง </a:t>
            </a:r>
            <a:r>
              <a:rPr lang="en-US" sz="2800" b="1" dirty="0" smtClean="0">
                <a:solidFill>
                  <a:prstClr val="black"/>
                </a:solidFill>
                <a:latin typeface="AngsanaUPC" panose="02020603050405020304" pitchFamily="18" charset="-34"/>
                <a:cs typeface="AngsanaUPC" panose="02020603050405020304" pitchFamily="18" charset="-34"/>
              </a:rPr>
              <a:t>170 </a:t>
            </a:r>
            <a:r>
              <a:rPr lang="th-TH" sz="2800" b="1" dirty="0" smtClean="0">
                <a:solidFill>
                  <a:prstClr val="black"/>
                </a:solidFill>
                <a:latin typeface="AngsanaUPC" panose="02020603050405020304" pitchFamily="18" charset="-34"/>
                <a:cs typeface="AngsanaUPC" panose="02020603050405020304" pitchFamily="18" charset="-34"/>
              </a:rPr>
              <a:t>ซม. </a:t>
            </a:r>
            <a:r>
              <a:rPr lang="en-US" b="1" dirty="0" smtClean="0">
                <a:solidFill>
                  <a:prstClr val="black"/>
                </a:solidFill>
                <a:latin typeface="AngsanaUPC" panose="02020603050405020304" pitchFamily="18" charset="-34"/>
                <a:cs typeface="AngsanaUPC" panose="02020603050405020304" pitchFamily="18" charset="-34"/>
                <a:sym typeface="Wingdings" panose="05000000000000000000" pitchFamily="2" charset="2"/>
              </a:rPr>
              <a:t></a:t>
            </a:r>
            <a:r>
              <a:rPr lang="en-US" sz="2800" b="1" dirty="0" smtClean="0">
                <a:solidFill>
                  <a:prstClr val="black"/>
                </a:solidFill>
                <a:latin typeface="AngsanaUPC" panose="02020603050405020304" pitchFamily="18" charset="-34"/>
                <a:cs typeface="AngsanaUPC" panose="02020603050405020304" pitchFamily="18" charset="-34"/>
                <a:sym typeface="Wingdings" panose="05000000000000000000" pitchFamily="2" charset="2"/>
              </a:rPr>
              <a:t> </a:t>
            </a:r>
            <a:r>
              <a:rPr lang="en-US" sz="2800" b="1" dirty="0" smtClean="0">
                <a:solidFill>
                  <a:prstClr val="black"/>
                </a:solidFill>
                <a:latin typeface="AngsanaUPC" panose="02020603050405020304" pitchFamily="18" charset="-34"/>
                <a:cs typeface="AngsanaUPC" panose="02020603050405020304" pitchFamily="18" charset="-34"/>
                <a:sym typeface="Symbol"/>
              </a:rPr>
              <a:t> </a:t>
            </a:r>
            <a:r>
              <a:rPr lang="en-US" sz="2800" b="1" dirty="0" smtClean="0">
                <a:solidFill>
                  <a:prstClr val="black"/>
                </a:solidFill>
                <a:latin typeface="AngsanaUPC" panose="02020603050405020304" pitchFamily="18" charset="-34"/>
                <a:cs typeface="AngsanaUPC" panose="02020603050405020304" pitchFamily="18" charset="-34"/>
                <a:sym typeface="Wingdings" panose="05000000000000000000" pitchFamily="2" charset="2"/>
              </a:rPr>
              <a:t>BMI 13 </a:t>
            </a:r>
            <a:r>
              <a:rPr lang="th-TH" sz="2800" b="1" dirty="0" smtClean="0">
                <a:solidFill>
                  <a:prstClr val="black"/>
                </a:solidFill>
                <a:latin typeface="AngsanaUPC" panose="02020603050405020304" pitchFamily="18" charset="-34"/>
                <a:cs typeface="AngsanaUPC" panose="02020603050405020304" pitchFamily="18" charset="-34"/>
                <a:sym typeface="Wingdings" panose="05000000000000000000" pitchFamily="2" charset="2"/>
              </a:rPr>
              <a:t>กก.</a:t>
            </a:r>
            <a:r>
              <a:rPr lang="en-US" sz="2800" b="1" dirty="0" smtClean="0">
                <a:solidFill>
                  <a:prstClr val="black"/>
                </a:solidFill>
                <a:latin typeface="AngsanaUPC" panose="02020603050405020304" pitchFamily="18" charset="-34"/>
                <a:cs typeface="AngsanaUPC" panose="02020603050405020304" pitchFamily="18" charset="-34"/>
                <a:sym typeface="Wingdings" panose="05000000000000000000" pitchFamily="2" charset="2"/>
              </a:rPr>
              <a:t>/</a:t>
            </a:r>
            <a:r>
              <a:rPr lang="th-TH" sz="2800" b="1" dirty="0" smtClean="0">
                <a:solidFill>
                  <a:prstClr val="black"/>
                </a:solidFill>
                <a:latin typeface="AngsanaUPC" panose="02020603050405020304" pitchFamily="18" charset="-34"/>
                <a:cs typeface="AngsanaUPC" panose="02020603050405020304" pitchFamily="18" charset="-34"/>
                <a:sym typeface="Wingdings" panose="05000000000000000000" pitchFamily="2" charset="2"/>
              </a:rPr>
              <a:t>ตร.ม.</a:t>
            </a:r>
            <a:endParaRPr lang="en-US" sz="2800" b="1" dirty="0">
              <a:solidFill>
                <a:prstClr val="black"/>
              </a:solidFill>
              <a:latin typeface="AngsanaUPC" panose="02020603050405020304" pitchFamily="18" charset="-34"/>
              <a:cs typeface="AngsanaUPC" panose="02020603050405020304" pitchFamily="18" charset="-34"/>
            </a:endParaRPr>
          </a:p>
        </p:txBody>
      </p:sp>
    </p:spTree>
    <p:extLst>
      <p:ext uri="{BB962C8B-B14F-4D97-AF65-F5344CB8AC3E}">
        <p14:creationId xmlns:p14="http://schemas.microsoft.com/office/powerpoint/2010/main" val="349747975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81001"/>
            <a:ext cx="7886700" cy="905377"/>
          </a:xfrm>
        </p:spPr>
        <p:txBody>
          <a:bodyPr>
            <a:normAutofit/>
          </a:bodyPr>
          <a:lstStyle/>
          <a:p>
            <a:pPr algn="ctr" eaLnBrk="1" fontAlgn="auto" hangingPunct="1">
              <a:spcAft>
                <a:spcPts val="0"/>
              </a:spcAft>
              <a:defRPr/>
            </a:pPr>
            <a:r>
              <a:rPr lang="en-US" sz="4800" b="1" dirty="0" smtClean="0">
                <a:latin typeface="+mn-lt"/>
              </a:rPr>
              <a:t>Physical Examination</a:t>
            </a:r>
            <a:endParaRPr lang="th-TH" sz="4800" b="1" dirty="0">
              <a:latin typeface="+mn-lt"/>
            </a:endParaRPr>
          </a:p>
        </p:txBody>
      </p:sp>
      <p:sp>
        <p:nvSpPr>
          <p:cNvPr id="13315" name="Content Placeholder 2"/>
          <p:cNvSpPr>
            <a:spLocks noGrp="1"/>
          </p:cNvSpPr>
          <p:nvPr>
            <p:ph idx="1"/>
          </p:nvPr>
        </p:nvSpPr>
        <p:spPr>
          <a:xfrm>
            <a:off x="304800" y="1371600"/>
            <a:ext cx="8686800" cy="5105401"/>
          </a:xfrm>
        </p:spPr>
        <p:txBody>
          <a:bodyPr/>
          <a:lstStyle/>
          <a:p>
            <a:pPr eaLnBrk="1" hangingPunct="1">
              <a:lnSpc>
                <a:spcPct val="114000"/>
              </a:lnSpc>
            </a:pPr>
            <a:r>
              <a:rPr lang="en-US" altLang="th-TH" sz="2800" b="1" dirty="0" smtClean="0"/>
              <a:t>Vital signs:</a:t>
            </a:r>
          </a:p>
          <a:p>
            <a:pPr eaLnBrk="1" hangingPunct="1">
              <a:lnSpc>
                <a:spcPct val="114000"/>
              </a:lnSpc>
              <a:spcAft>
                <a:spcPts val="1000"/>
              </a:spcAft>
              <a:buFont typeface="Wingdings 2" pitchFamily="18" charset="2"/>
              <a:buNone/>
            </a:pPr>
            <a:r>
              <a:rPr lang="en-US" altLang="th-TH" sz="2800" dirty="0" smtClean="0"/>
              <a:t>	BT 36.0 </a:t>
            </a:r>
            <a:r>
              <a:rPr lang="th-TH" altLang="th-TH" sz="2800" dirty="0" smtClean="0">
                <a:ea typeface="Arial Unicode MS" pitchFamily="34" charset="-128"/>
                <a:cs typeface="Arial Unicode MS" pitchFamily="34" charset="-128"/>
              </a:rPr>
              <a:t>°</a:t>
            </a:r>
            <a:r>
              <a:rPr lang="en-US" altLang="th-TH" sz="2800" dirty="0" smtClean="0"/>
              <a:t>C, HR 100 /min, RR 26 /min, BP 120/80 mmHg</a:t>
            </a:r>
          </a:p>
          <a:p>
            <a:pPr eaLnBrk="1" hangingPunct="1">
              <a:lnSpc>
                <a:spcPct val="114000"/>
              </a:lnSpc>
              <a:spcAft>
                <a:spcPts val="1000"/>
              </a:spcAft>
            </a:pPr>
            <a:r>
              <a:rPr lang="en-US" altLang="th-TH" sz="2800" dirty="0" smtClean="0"/>
              <a:t>Height 170 cm, Weight 38 kg, </a:t>
            </a:r>
            <a:r>
              <a:rPr lang="en-US" altLang="th-TH" sz="2800" b="1" dirty="0" smtClean="0">
                <a:solidFill>
                  <a:srgbClr val="3333CC"/>
                </a:solidFill>
              </a:rPr>
              <a:t>BMI = 13.14 kg/m</a:t>
            </a:r>
            <a:r>
              <a:rPr lang="en-US" altLang="th-TH" sz="2800" b="1" baseline="30000" dirty="0" smtClean="0">
                <a:solidFill>
                  <a:srgbClr val="3333CC"/>
                </a:solidFill>
              </a:rPr>
              <a:t>2</a:t>
            </a:r>
          </a:p>
          <a:p>
            <a:pPr eaLnBrk="1" hangingPunct="1">
              <a:lnSpc>
                <a:spcPct val="114000"/>
              </a:lnSpc>
              <a:spcAft>
                <a:spcPts val="1000"/>
              </a:spcAft>
            </a:pPr>
            <a:r>
              <a:rPr lang="en-US" altLang="th-TH" sz="2800" b="1" dirty="0" smtClean="0"/>
              <a:t>GA :</a:t>
            </a:r>
            <a:r>
              <a:rPr lang="en-US" altLang="th-TH" sz="2800" dirty="0" smtClean="0"/>
              <a:t> </a:t>
            </a:r>
            <a:r>
              <a:rPr lang="en-US" altLang="th-TH" sz="2800" dirty="0"/>
              <a:t>a</a:t>
            </a:r>
            <a:r>
              <a:rPr lang="en-US" altLang="th-TH" sz="2800" dirty="0" smtClean="0"/>
              <a:t>n elderly Thai man, good consciousness, poor skin turgor, moderately pale,</a:t>
            </a:r>
            <a:r>
              <a:rPr lang="en-US" altLang="th-TH" sz="2800" dirty="0" smtClean="0">
                <a:solidFill>
                  <a:srgbClr val="3333CC"/>
                </a:solidFill>
              </a:rPr>
              <a:t> </a:t>
            </a:r>
            <a:r>
              <a:rPr lang="en-US" altLang="th-TH" sz="2800" b="1" dirty="0" smtClean="0">
                <a:solidFill>
                  <a:srgbClr val="3333CC"/>
                </a:solidFill>
              </a:rPr>
              <a:t>marked jaundice</a:t>
            </a:r>
            <a:r>
              <a:rPr lang="en-US" altLang="th-TH" sz="2800" dirty="0" smtClean="0">
                <a:solidFill>
                  <a:srgbClr val="3333CC"/>
                </a:solidFill>
              </a:rPr>
              <a:t>, </a:t>
            </a:r>
            <a:r>
              <a:rPr lang="en-US" altLang="th-TH" sz="2800" b="1" dirty="0" smtClean="0">
                <a:solidFill>
                  <a:srgbClr val="3333CC"/>
                </a:solidFill>
              </a:rPr>
              <a:t>cachexia, generalized loss of subcutaneous fat and muscles</a:t>
            </a:r>
          </a:p>
          <a:p>
            <a:pPr eaLnBrk="1" hangingPunct="1">
              <a:lnSpc>
                <a:spcPct val="114000"/>
              </a:lnSpc>
            </a:pPr>
            <a:r>
              <a:rPr lang="en-US" altLang="th-TH" sz="2800" b="1" dirty="0" smtClean="0"/>
              <a:t>HEENT</a:t>
            </a:r>
            <a:r>
              <a:rPr lang="en-US" altLang="th-TH" sz="2800" dirty="0"/>
              <a:t>:</a:t>
            </a:r>
            <a:r>
              <a:rPr lang="en-US" altLang="th-TH" sz="2800" dirty="0" smtClean="0"/>
              <a:t> dry lips and oral mucosa, </a:t>
            </a:r>
            <a:r>
              <a:rPr lang="en-US" altLang="th-TH" sz="2800" b="1" dirty="0" smtClean="0">
                <a:solidFill>
                  <a:srgbClr val="3333CC"/>
                </a:solidFill>
              </a:rPr>
              <a:t>loss of temporal fat pad</a:t>
            </a:r>
            <a:r>
              <a:rPr lang="en-US" altLang="th-TH" sz="2800" dirty="0" smtClean="0">
                <a:solidFill>
                  <a:srgbClr val="3333CC"/>
                </a:solidFill>
              </a:rPr>
              <a:t>, </a:t>
            </a:r>
            <a:r>
              <a:rPr lang="en-US" altLang="th-TH" sz="2800" b="1" dirty="0" smtClean="0">
                <a:solidFill>
                  <a:srgbClr val="3333CC"/>
                </a:solidFill>
              </a:rPr>
              <a:t>glossitis</a:t>
            </a:r>
            <a:r>
              <a:rPr lang="en-US" altLang="th-TH" sz="2800" dirty="0" smtClean="0">
                <a:solidFill>
                  <a:srgbClr val="3333CC"/>
                </a:solidFill>
              </a:rPr>
              <a:t>, </a:t>
            </a:r>
            <a:r>
              <a:rPr lang="en-US" altLang="th-TH" sz="2800" dirty="0" smtClean="0"/>
              <a:t>easy hair </a:t>
            </a:r>
            <a:r>
              <a:rPr lang="en-US" altLang="th-TH" sz="2800" dirty="0" err="1" smtClean="0"/>
              <a:t>pluckability</a:t>
            </a:r>
            <a:r>
              <a:rPr lang="en-US" altLang="th-TH" sz="2800" dirty="0"/>
              <a:t> </a:t>
            </a:r>
            <a:r>
              <a:rPr lang="en-US" altLang="th-TH" sz="2800" dirty="0" smtClean="0"/>
              <a:t>test- positive</a:t>
            </a:r>
            <a:endParaRPr lang="th-TH" altLang="th-TH" sz="2800" dirty="0" smtClean="0"/>
          </a:p>
        </p:txBody>
      </p:sp>
    </p:spTree>
    <p:extLst>
      <p:ext uri="{BB962C8B-B14F-4D97-AF65-F5344CB8AC3E}">
        <p14:creationId xmlns:p14="http://schemas.microsoft.com/office/powerpoint/2010/main" val="162208636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90600"/>
            <a:ext cx="8458200" cy="5486400"/>
          </a:xfrm>
        </p:spPr>
        <p:txBody>
          <a:bodyPr rtlCol="0">
            <a:noAutofit/>
          </a:bodyPr>
          <a:lstStyle/>
          <a:p>
            <a:pPr marL="438912" indent="-320040" eaLnBrk="1" fontAlgn="auto" hangingPunct="1">
              <a:lnSpc>
                <a:spcPct val="120000"/>
              </a:lnSpc>
              <a:spcBef>
                <a:spcPts val="0"/>
              </a:spcBef>
              <a:spcAft>
                <a:spcPts val="1000"/>
              </a:spcAft>
              <a:buFont typeface="Wingdings 2"/>
              <a:buChar char=""/>
              <a:defRPr/>
            </a:pPr>
            <a:r>
              <a:rPr lang="en-US" sz="2800" b="1" dirty="0" smtClean="0"/>
              <a:t>CVS:</a:t>
            </a:r>
            <a:r>
              <a:rPr lang="en-US" sz="2800" dirty="0" smtClean="0"/>
              <a:t> pulse full and regular, no heaving, no thrill, normal S1S2, no murmur</a:t>
            </a:r>
          </a:p>
          <a:p>
            <a:pPr marL="438912" indent="-320040" eaLnBrk="1" fontAlgn="auto" hangingPunct="1">
              <a:lnSpc>
                <a:spcPct val="120000"/>
              </a:lnSpc>
              <a:spcBef>
                <a:spcPts val="0"/>
              </a:spcBef>
              <a:spcAft>
                <a:spcPts val="1000"/>
              </a:spcAft>
              <a:buFont typeface="Wingdings 2"/>
              <a:buChar char=""/>
              <a:defRPr/>
            </a:pPr>
            <a:r>
              <a:rPr lang="en-US" sz="2800" b="1" dirty="0" smtClean="0"/>
              <a:t>Lungs:</a:t>
            </a:r>
            <a:r>
              <a:rPr lang="en-US" sz="2800" dirty="0" smtClean="0"/>
              <a:t> equal breath sounds, no adventitious sound</a:t>
            </a:r>
          </a:p>
          <a:p>
            <a:pPr marL="438912" indent="-320040" eaLnBrk="1" fontAlgn="auto" hangingPunct="1">
              <a:lnSpc>
                <a:spcPct val="120000"/>
              </a:lnSpc>
              <a:spcBef>
                <a:spcPts val="0"/>
              </a:spcBef>
              <a:spcAft>
                <a:spcPts val="0"/>
              </a:spcAft>
              <a:buFont typeface="Wingdings 2"/>
              <a:buChar char=""/>
              <a:defRPr/>
            </a:pPr>
            <a:r>
              <a:rPr lang="en-US" sz="2800" b="1" dirty="0" smtClean="0"/>
              <a:t>Abdomen : </a:t>
            </a:r>
            <a:r>
              <a:rPr lang="en-US" sz="2800" dirty="0"/>
              <a:t>n</a:t>
            </a:r>
            <a:r>
              <a:rPr lang="en-US" sz="2800" dirty="0" smtClean="0"/>
              <a:t>o </a:t>
            </a:r>
            <a:r>
              <a:rPr lang="en-US" sz="2800" dirty="0"/>
              <a:t>surgical scar</a:t>
            </a:r>
            <a:r>
              <a:rPr lang="en-US" sz="2800" dirty="0" smtClean="0"/>
              <a:t>, mild distension, </a:t>
            </a:r>
            <a:r>
              <a:rPr lang="en-US" sz="2800" dirty="0"/>
              <a:t/>
            </a:r>
            <a:br>
              <a:rPr lang="en-US" sz="2800" dirty="0"/>
            </a:br>
            <a:r>
              <a:rPr lang="en-US" sz="2800" dirty="0" smtClean="0"/>
              <a:t>no </a:t>
            </a:r>
            <a:r>
              <a:rPr lang="en-US" sz="2800" dirty="0"/>
              <a:t>superficial vein dilatation</a:t>
            </a:r>
            <a:r>
              <a:rPr lang="en-US" sz="2800" dirty="0" smtClean="0"/>
              <a:t>, normal </a:t>
            </a:r>
            <a:r>
              <a:rPr lang="en-US" sz="2800" dirty="0"/>
              <a:t>bowel sound</a:t>
            </a:r>
            <a:r>
              <a:rPr lang="en-US" sz="2800" dirty="0" smtClean="0"/>
              <a:t>, soft, not </a:t>
            </a:r>
            <a:r>
              <a:rPr lang="en-US" sz="2800" dirty="0"/>
              <a:t>tender</a:t>
            </a:r>
            <a:r>
              <a:rPr lang="en-US" sz="2800" dirty="0" smtClean="0"/>
              <a:t>, no mass, no fluid thrill, no shifting of dullness</a:t>
            </a:r>
          </a:p>
          <a:p>
            <a:pPr marL="438912" indent="-320040" eaLnBrk="1" fontAlgn="auto" hangingPunct="1">
              <a:lnSpc>
                <a:spcPct val="120000"/>
              </a:lnSpc>
              <a:spcBef>
                <a:spcPts val="0"/>
              </a:spcBef>
              <a:spcAft>
                <a:spcPts val="0"/>
              </a:spcAft>
              <a:buFont typeface="Wingdings 2"/>
              <a:buChar char=""/>
              <a:defRPr/>
            </a:pPr>
            <a:r>
              <a:rPr lang="en-US" sz="2800" b="1" dirty="0" smtClean="0"/>
              <a:t>Neuro</a:t>
            </a:r>
            <a:r>
              <a:rPr lang="en-US" sz="2800" dirty="0" smtClean="0"/>
              <a:t>: intact, motor power grade III- all</a:t>
            </a:r>
          </a:p>
          <a:p>
            <a:pPr marL="438912" indent="-320040" eaLnBrk="1" fontAlgn="auto" hangingPunct="1">
              <a:lnSpc>
                <a:spcPct val="120000"/>
              </a:lnSpc>
              <a:spcBef>
                <a:spcPts val="0"/>
              </a:spcBef>
              <a:spcAft>
                <a:spcPts val="0"/>
              </a:spcAft>
              <a:buFont typeface="Wingdings 2"/>
              <a:buChar char=""/>
              <a:defRPr/>
            </a:pPr>
            <a:r>
              <a:rPr lang="en-US" sz="2800" dirty="0" smtClean="0"/>
              <a:t>No superficial lymphadenopathy</a:t>
            </a:r>
          </a:p>
          <a:p>
            <a:pPr marL="438912" indent="-320040" eaLnBrk="1" fontAlgn="auto" hangingPunct="1">
              <a:lnSpc>
                <a:spcPct val="120000"/>
              </a:lnSpc>
              <a:spcBef>
                <a:spcPts val="0"/>
              </a:spcBef>
              <a:spcAft>
                <a:spcPts val="0"/>
              </a:spcAft>
              <a:buFont typeface="Wingdings 2"/>
              <a:buChar char=""/>
              <a:defRPr/>
            </a:pPr>
            <a:r>
              <a:rPr lang="en-US" sz="2800" dirty="0" smtClean="0"/>
              <a:t>No pressure ulcers</a:t>
            </a:r>
            <a:endParaRPr lang="en-US" sz="2800" dirty="0"/>
          </a:p>
        </p:txBody>
      </p:sp>
      <p:sp>
        <p:nvSpPr>
          <p:cNvPr id="6" name="Title 1"/>
          <p:cNvSpPr>
            <a:spLocks noGrp="1"/>
          </p:cNvSpPr>
          <p:nvPr>
            <p:ph type="title"/>
          </p:nvPr>
        </p:nvSpPr>
        <p:spPr>
          <a:xfrm>
            <a:off x="628650" y="161423"/>
            <a:ext cx="7886700" cy="905377"/>
          </a:xfrm>
        </p:spPr>
        <p:txBody>
          <a:bodyPr>
            <a:normAutofit/>
          </a:bodyPr>
          <a:lstStyle/>
          <a:p>
            <a:pPr algn="ctr" eaLnBrk="1" fontAlgn="auto" hangingPunct="1">
              <a:spcAft>
                <a:spcPts val="0"/>
              </a:spcAft>
              <a:defRPr/>
            </a:pPr>
            <a:r>
              <a:rPr lang="en-US" sz="4800" b="1" dirty="0" smtClean="0">
                <a:latin typeface="+mn-lt"/>
              </a:rPr>
              <a:t>Physical Examination</a:t>
            </a:r>
            <a:endParaRPr lang="th-TH" sz="4800" b="1" dirty="0">
              <a:latin typeface="+mn-lt"/>
            </a:endParaRPr>
          </a:p>
        </p:txBody>
      </p:sp>
    </p:spTree>
    <p:extLst>
      <p:ext uri="{BB962C8B-B14F-4D97-AF65-F5344CB8AC3E}">
        <p14:creationId xmlns:p14="http://schemas.microsoft.com/office/powerpoint/2010/main" val="230789793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ln w="28575">
            <a:noFill/>
          </a:ln>
        </p:spPr>
        <p:txBody>
          <a:bodyPr anchor="ctr">
            <a:noAutofit/>
          </a:bodyPr>
          <a:lstStyle/>
          <a:p>
            <a:pPr algn="ctr" eaLnBrk="1" fontAlgn="auto" hangingPunct="1">
              <a:spcAft>
                <a:spcPts val="0"/>
              </a:spcAft>
              <a:defRPr/>
            </a:pPr>
            <a:r>
              <a:rPr lang="en-US" sz="5400" b="1" dirty="0" smtClean="0">
                <a:solidFill>
                  <a:schemeClr val="tx1"/>
                </a:solidFill>
                <a:latin typeface="+mn-lt"/>
              </a:rPr>
              <a:t>Lab Investigations </a:t>
            </a:r>
            <a:r>
              <a:rPr lang="en-US" sz="4000" b="1" dirty="0" smtClean="0">
                <a:solidFill>
                  <a:schemeClr val="tx1"/>
                </a:solidFill>
                <a:latin typeface="+mn-lt"/>
              </a:rPr>
              <a:t>(1)</a:t>
            </a:r>
            <a:endParaRPr lang="en-US" sz="5400" b="1" dirty="0">
              <a:solidFill>
                <a:schemeClr val="tx1"/>
              </a:solidFill>
              <a:latin typeface="+mn-lt"/>
            </a:endParaRPr>
          </a:p>
        </p:txBody>
      </p:sp>
      <p:sp>
        <p:nvSpPr>
          <p:cNvPr id="2" name="Content Placeholder 1"/>
          <p:cNvSpPr>
            <a:spLocks noGrp="1"/>
          </p:cNvSpPr>
          <p:nvPr>
            <p:ph idx="1"/>
          </p:nvPr>
        </p:nvSpPr>
        <p:spPr>
          <a:xfrm>
            <a:off x="0" y="1825625"/>
            <a:ext cx="9144000" cy="4351338"/>
          </a:xfrm>
        </p:spPr>
        <p:txBody>
          <a:bodyPr>
            <a:normAutofit lnSpcReduction="10000"/>
          </a:bodyPr>
          <a:lstStyle/>
          <a:p>
            <a:pPr marL="576072" indent="-457200">
              <a:lnSpc>
                <a:spcPct val="150000"/>
              </a:lnSpc>
              <a:spcBef>
                <a:spcPts val="0"/>
              </a:spcBef>
              <a:defRPr/>
            </a:pPr>
            <a:r>
              <a:rPr lang="en-US" sz="2800" dirty="0" smtClean="0"/>
              <a:t>CBC:</a:t>
            </a:r>
            <a:r>
              <a:rPr lang="en-US" sz="2800" b="1" dirty="0" smtClean="0"/>
              <a:t> </a:t>
            </a:r>
            <a:r>
              <a:rPr lang="en-US" sz="2800" b="1" dirty="0" err="1" smtClean="0">
                <a:solidFill>
                  <a:srgbClr val="C00000"/>
                </a:solidFill>
              </a:rPr>
              <a:t>Hct</a:t>
            </a:r>
            <a:r>
              <a:rPr lang="en-US" sz="2800" b="1" dirty="0" smtClean="0">
                <a:solidFill>
                  <a:srgbClr val="C00000"/>
                </a:solidFill>
              </a:rPr>
              <a:t> </a:t>
            </a:r>
            <a:r>
              <a:rPr lang="en-US" sz="2800" b="1" dirty="0">
                <a:solidFill>
                  <a:srgbClr val="C00000"/>
                </a:solidFill>
              </a:rPr>
              <a:t>28 </a:t>
            </a:r>
            <a:r>
              <a:rPr lang="en-US" sz="2800" b="1" dirty="0" smtClean="0">
                <a:solidFill>
                  <a:srgbClr val="C00000"/>
                </a:solidFill>
              </a:rPr>
              <a:t>%</a:t>
            </a:r>
            <a:r>
              <a:rPr lang="en-US" sz="2800" dirty="0" smtClean="0"/>
              <a:t>, </a:t>
            </a:r>
            <a:r>
              <a:rPr lang="en-US" sz="2800" b="1" dirty="0" err="1" smtClean="0">
                <a:solidFill>
                  <a:srgbClr val="C00000"/>
                </a:solidFill>
              </a:rPr>
              <a:t>Hb</a:t>
            </a:r>
            <a:r>
              <a:rPr lang="en-US" sz="2800" b="1" dirty="0" smtClean="0">
                <a:solidFill>
                  <a:srgbClr val="C00000"/>
                </a:solidFill>
              </a:rPr>
              <a:t> 8.5 g/</a:t>
            </a:r>
            <a:r>
              <a:rPr lang="en-US" sz="2800" b="1" dirty="0" err="1" smtClean="0">
                <a:solidFill>
                  <a:srgbClr val="C00000"/>
                </a:solidFill>
              </a:rPr>
              <a:t>dL</a:t>
            </a:r>
            <a:r>
              <a:rPr lang="en-US" sz="2800" dirty="0" smtClean="0"/>
              <a:t>, WBC 4,300/mm</a:t>
            </a:r>
            <a:r>
              <a:rPr lang="en-US" sz="2800" baseline="30000" dirty="0" smtClean="0"/>
              <a:t>3</a:t>
            </a:r>
            <a:r>
              <a:rPr lang="en-US" sz="2800" dirty="0" smtClean="0">
                <a:sym typeface="Symbol"/>
              </a:rPr>
              <a:t> </a:t>
            </a:r>
            <a:r>
              <a:rPr lang="en-US" sz="2800" dirty="0" smtClean="0"/>
              <a:t>(</a:t>
            </a:r>
            <a:r>
              <a:rPr lang="en-US" sz="2800" dirty="0"/>
              <a:t>PMN </a:t>
            </a:r>
            <a:r>
              <a:rPr lang="en-US" sz="2800" dirty="0" smtClean="0"/>
              <a:t>75%, </a:t>
            </a:r>
            <a:r>
              <a:rPr lang="en-US" sz="2800" dirty="0"/>
              <a:t>L </a:t>
            </a:r>
            <a:r>
              <a:rPr lang="en-US" sz="2800" dirty="0" smtClean="0"/>
              <a:t>15%, </a:t>
            </a:r>
            <a:r>
              <a:rPr lang="en-US" sz="2800" dirty="0"/>
              <a:t>E 2</a:t>
            </a:r>
            <a:r>
              <a:rPr lang="en-US" sz="2800" dirty="0" smtClean="0"/>
              <a:t>%), Platelet 283,000/mm</a:t>
            </a:r>
            <a:r>
              <a:rPr lang="en-US" sz="2800" baseline="30000" dirty="0" smtClean="0"/>
              <a:t>3</a:t>
            </a:r>
            <a:r>
              <a:rPr lang="en-US" sz="2800" dirty="0" smtClean="0"/>
              <a:t>, MCV 90 </a:t>
            </a:r>
            <a:r>
              <a:rPr lang="en-US" sz="2800" dirty="0" err="1" smtClean="0"/>
              <a:t>fL</a:t>
            </a:r>
            <a:r>
              <a:rPr lang="en-US" sz="2800" baseline="30000" dirty="0" smtClean="0"/>
              <a:t/>
            </a:r>
            <a:br>
              <a:rPr lang="en-US" sz="2800" baseline="30000" dirty="0" smtClean="0"/>
            </a:br>
            <a:endParaRPr lang="en-US" sz="2800" dirty="0"/>
          </a:p>
          <a:p>
            <a:pPr marL="576072" indent="-457200">
              <a:lnSpc>
                <a:spcPct val="150000"/>
              </a:lnSpc>
              <a:spcBef>
                <a:spcPts val="0"/>
              </a:spcBef>
              <a:defRPr/>
            </a:pPr>
            <a:r>
              <a:rPr lang="en-US" sz="2800" b="1" dirty="0" smtClean="0">
                <a:solidFill>
                  <a:srgbClr val="C00000"/>
                </a:solidFill>
              </a:rPr>
              <a:t>BUN  23 </a:t>
            </a:r>
            <a:r>
              <a:rPr lang="en-US" sz="2800" dirty="0" smtClean="0"/>
              <a:t>mg/</a:t>
            </a:r>
            <a:r>
              <a:rPr lang="en-US" sz="2800" dirty="0" err="1" smtClean="0"/>
              <a:t>dL</a:t>
            </a:r>
            <a:r>
              <a:rPr lang="en-US" sz="2800" dirty="0" smtClean="0"/>
              <a:t>, </a:t>
            </a:r>
            <a:r>
              <a:rPr lang="en-US" sz="2800" b="1" dirty="0" smtClean="0">
                <a:solidFill>
                  <a:srgbClr val="C00000"/>
                </a:solidFill>
              </a:rPr>
              <a:t>Cr 0.41</a:t>
            </a:r>
            <a:r>
              <a:rPr lang="en-US" sz="2800" dirty="0"/>
              <a:t>	</a:t>
            </a:r>
            <a:r>
              <a:rPr lang="en-US" sz="2800" dirty="0" smtClean="0"/>
              <a:t>mg/</a:t>
            </a:r>
            <a:r>
              <a:rPr lang="en-US" sz="2800" dirty="0" err="1" smtClean="0"/>
              <a:t>dL</a:t>
            </a:r>
            <a:endParaRPr lang="en-US" sz="2800" dirty="0" smtClean="0"/>
          </a:p>
          <a:p>
            <a:pPr marL="576072" indent="-457200">
              <a:lnSpc>
                <a:spcPct val="150000"/>
              </a:lnSpc>
              <a:spcBef>
                <a:spcPts val="0"/>
              </a:spcBef>
              <a:defRPr/>
            </a:pPr>
            <a:r>
              <a:rPr lang="en-US" sz="2800" dirty="0" smtClean="0"/>
              <a:t>Serum </a:t>
            </a:r>
            <a:r>
              <a:rPr lang="en-US" sz="2800" b="1" dirty="0" smtClean="0">
                <a:solidFill>
                  <a:srgbClr val="C00000"/>
                </a:solidFill>
              </a:rPr>
              <a:t>cholesterol 100 </a:t>
            </a:r>
            <a:r>
              <a:rPr lang="en-US" sz="2800" dirty="0" smtClean="0"/>
              <a:t>mg/</a:t>
            </a:r>
            <a:r>
              <a:rPr lang="en-US" sz="2800" dirty="0" err="1" smtClean="0"/>
              <a:t>dL</a:t>
            </a:r>
            <a:endParaRPr lang="en-US" sz="2800" dirty="0" smtClean="0"/>
          </a:p>
          <a:p>
            <a:pPr marL="576072" indent="-457200">
              <a:lnSpc>
                <a:spcPct val="150000"/>
              </a:lnSpc>
              <a:spcBef>
                <a:spcPts val="0"/>
              </a:spcBef>
              <a:defRPr/>
            </a:pPr>
            <a:r>
              <a:rPr lang="en-US" sz="2800" dirty="0" smtClean="0"/>
              <a:t>Electrolytes: Na 138, </a:t>
            </a:r>
            <a:r>
              <a:rPr lang="en-US" sz="2800" b="1" dirty="0" smtClean="0">
                <a:solidFill>
                  <a:srgbClr val="C00000"/>
                </a:solidFill>
              </a:rPr>
              <a:t>K 3.2</a:t>
            </a:r>
            <a:r>
              <a:rPr lang="en-US" sz="2800" dirty="0" smtClean="0"/>
              <a:t>, Cl 105, HCO</a:t>
            </a:r>
            <a:r>
              <a:rPr lang="en-US" sz="2800" baseline="-25000" dirty="0" smtClean="0"/>
              <a:t>3</a:t>
            </a:r>
            <a:r>
              <a:rPr lang="en-US" sz="2800" baseline="30000" dirty="0" smtClean="0"/>
              <a:t>-</a:t>
            </a:r>
            <a:r>
              <a:rPr lang="en-US" sz="2800" dirty="0" smtClean="0"/>
              <a:t> 26 </a:t>
            </a:r>
            <a:r>
              <a:rPr lang="en-US" sz="2800" dirty="0" err="1" smtClean="0"/>
              <a:t>mEq</a:t>
            </a:r>
            <a:r>
              <a:rPr lang="en-US" sz="2800" dirty="0" smtClean="0"/>
              <a:t>/L</a:t>
            </a:r>
          </a:p>
          <a:p>
            <a:pPr marL="576072" indent="-457200">
              <a:lnSpc>
                <a:spcPct val="150000"/>
              </a:lnSpc>
              <a:spcBef>
                <a:spcPts val="0"/>
              </a:spcBef>
              <a:defRPr/>
            </a:pPr>
            <a:r>
              <a:rPr lang="en-US" sz="2800" b="1" dirty="0" smtClean="0">
                <a:solidFill>
                  <a:srgbClr val="C00000"/>
                </a:solidFill>
              </a:rPr>
              <a:t>Mg 1.7</a:t>
            </a:r>
            <a:r>
              <a:rPr lang="en-US" sz="2800" dirty="0" smtClean="0"/>
              <a:t>, </a:t>
            </a:r>
            <a:r>
              <a:rPr lang="en-US" sz="2800" b="1" dirty="0" smtClean="0">
                <a:solidFill>
                  <a:srgbClr val="C00000"/>
                </a:solidFill>
              </a:rPr>
              <a:t>P 2</a:t>
            </a:r>
            <a:r>
              <a:rPr lang="en-US" sz="2800" dirty="0" smtClean="0"/>
              <a:t> mg/</a:t>
            </a:r>
            <a:r>
              <a:rPr lang="en-US" sz="2800" dirty="0" err="1" smtClean="0"/>
              <a:t>dL</a:t>
            </a:r>
            <a:r>
              <a:rPr lang="en-US" sz="2800" dirty="0" smtClean="0"/>
              <a:t> </a:t>
            </a:r>
          </a:p>
          <a:p>
            <a:pPr marL="118872" indent="0">
              <a:lnSpc>
                <a:spcPct val="150000"/>
              </a:lnSpc>
              <a:spcBef>
                <a:spcPts val="0"/>
              </a:spcBef>
              <a:buNone/>
              <a:defRPr/>
            </a:pPr>
            <a:endParaRPr lang="en-US" sz="2800" dirty="0" smtClean="0"/>
          </a:p>
          <a:p>
            <a:pPr marL="118872" indent="0">
              <a:lnSpc>
                <a:spcPct val="150000"/>
              </a:lnSpc>
              <a:spcBef>
                <a:spcPts val="0"/>
              </a:spcBef>
              <a:buNone/>
              <a:defRPr/>
            </a:pPr>
            <a:endParaRPr lang="en-US" sz="2800" dirty="0"/>
          </a:p>
          <a:p>
            <a:pPr>
              <a:lnSpc>
                <a:spcPct val="150000"/>
              </a:lnSpc>
            </a:pPr>
            <a:endParaRPr lang="en-US" sz="2800" dirty="0"/>
          </a:p>
        </p:txBody>
      </p:sp>
      <p:sp>
        <p:nvSpPr>
          <p:cNvPr id="3" name="TextBox 2"/>
          <p:cNvSpPr txBox="1"/>
          <p:nvPr/>
        </p:nvSpPr>
        <p:spPr>
          <a:xfrm>
            <a:off x="1905000" y="3200400"/>
            <a:ext cx="5334000" cy="523220"/>
          </a:xfrm>
          <a:prstGeom prst="rect">
            <a:avLst/>
          </a:prstGeom>
          <a:solidFill>
            <a:schemeClr val="accent2">
              <a:lumMod val="40000"/>
              <a:lumOff val="60000"/>
            </a:schemeClr>
          </a:solidFill>
        </p:spPr>
        <p:txBody>
          <a:bodyPr wrap="square" rtlCol="0">
            <a:spAutoFit/>
          </a:bodyPr>
          <a:lstStyle/>
          <a:p>
            <a:pPr algn="ctr" fontAlgn="base">
              <a:spcBef>
                <a:spcPct val="0"/>
              </a:spcBef>
              <a:spcAft>
                <a:spcPct val="0"/>
              </a:spcAft>
            </a:pPr>
            <a:r>
              <a:rPr lang="en-US" sz="2800" dirty="0" smtClean="0">
                <a:solidFill>
                  <a:prstClr val="black"/>
                </a:solidFill>
                <a:cs typeface="Angsana New" pitchFamily="18" charset="-34"/>
              </a:rPr>
              <a:t>TLC = 1</a:t>
            </a:r>
            <a:r>
              <a:rPr lang="en-US" sz="2800" dirty="0">
                <a:solidFill>
                  <a:prstClr val="black"/>
                </a:solidFill>
                <a:cs typeface="Angsana New" pitchFamily="18" charset="-34"/>
              </a:rPr>
              <a:t>5</a:t>
            </a:r>
            <a:r>
              <a:rPr lang="en-US" sz="2800" dirty="0" smtClean="0">
                <a:solidFill>
                  <a:prstClr val="black"/>
                </a:solidFill>
                <a:cs typeface="Angsana New" pitchFamily="18" charset="-34"/>
              </a:rPr>
              <a:t>% x 4,300 = 645 mm</a:t>
            </a:r>
            <a:r>
              <a:rPr lang="en-US" sz="2800" baseline="30000" dirty="0" smtClean="0">
                <a:solidFill>
                  <a:prstClr val="black"/>
                </a:solidFill>
                <a:cs typeface="Angsana New" pitchFamily="18" charset="-34"/>
              </a:rPr>
              <a:t>3</a:t>
            </a:r>
            <a:endParaRPr lang="en-US" sz="2800" baseline="30000" dirty="0">
              <a:solidFill>
                <a:prstClr val="black"/>
              </a:solidFill>
              <a:cs typeface="Angsana New" pitchFamily="18" charset="-34"/>
            </a:endParaRPr>
          </a:p>
        </p:txBody>
      </p:sp>
    </p:spTree>
    <p:extLst>
      <p:ext uri="{BB962C8B-B14F-4D97-AF65-F5344CB8AC3E}">
        <p14:creationId xmlns:p14="http://schemas.microsoft.com/office/powerpoint/2010/main" val="254937655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59498" cy="624548"/>
          </a:xfrm>
          <a:solidFill>
            <a:srgbClr val="FFC000"/>
          </a:solidFill>
        </p:spPr>
        <p:txBody>
          <a:bodyPr>
            <a:noAutofit/>
          </a:bodyPr>
          <a:lstStyle/>
          <a:p>
            <a:pPr algn="ctr"/>
            <a:r>
              <a:rPr lang="en-US" sz="3800" b="1" dirty="0" smtClean="0">
                <a:solidFill>
                  <a:srgbClr val="000099"/>
                </a:solidFill>
                <a:effectLst>
                  <a:outerShdw blurRad="38100" dist="38100" dir="2700000" algn="tl">
                    <a:srgbClr val="000000">
                      <a:alpha val="43137"/>
                    </a:srgbClr>
                  </a:outerShdw>
                </a:effectLst>
              </a:rPr>
              <a:t>Algorithm for Delivery of </a:t>
            </a:r>
            <a:r>
              <a:rPr lang="en-US" sz="3800" b="1" smtClean="0">
                <a:solidFill>
                  <a:srgbClr val="000099"/>
                </a:solidFill>
                <a:effectLst>
                  <a:outerShdw blurRad="38100" dist="38100" dir="2700000" algn="tl">
                    <a:srgbClr val="000000">
                      <a:alpha val="43137"/>
                    </a:srgbClr>
                  </a:outerShdw>
                </a:effectLst>
              </a:rPr>
              <a:t>Nutrition Therapy</a:t>
            </a:r>
            <a:endParaRPr lang="en-US" sz="3800" b="1" dirty="0">
              <a:solidFill>
                <a:srgbClr val="000099"/>
              </a:solidFill>
              <a:effectLst>
                <a:outerShdw blurRad="38100" dist="38100" dir="2700000" algn="tl">
                  <a:srgbClr val="000000">
                    <a:alpha val="43137"/>
                  </a:srgbClr>
                </a:outerShdw>
              </a:effectLst>
            </a:endParaRPr>
          </a:p>
        </p:txBody>
      </p:sp>
      <p:sp>
        <p:nvSpPr>
          <p:cNvPr id="15" name="Slide Number Placeholder 14"/>
          <p:cNvSpPr>
            <a:spLocks noGrp="1"/>
          </p:cNvSpPr>
          <p:nvPr>
            <p:ph type="sldNum" sz="quarter" idx="12"/>
          </p:nvPr>
        </p:nvSpPr>
        <p:spPr>
          <a:xfrm>
            <a:off x="6553200" y="6124621"/>
            <a:ext cx="2133600" cy="365125"/>
          </a:xfrm>
        </p:spPr>
        <p:txBody>
          <a:bodyPr/>
          <a:lstStyle/>
          <a:p>
            <a:fld id="{3F7EC1BB-3B74-414E-AEF6-730223DEF44C}" type="slidenum">
              <a:rPr lang="en-US" smtClean="0">
                <a:solidFill>
                  <a:srgbClr val="646B86">
                    <a:shade val="50000"/>
                  </a:srgbClr>
                </a:solidFill>
              </a:rPr>
              <a:pPr/>
              <a:t>9</a:t>
            </a:fld>
            <a:endParaRPr lang="en-US">
              <a:solidFill>
                <a:srgbClr val="646B86">
                  <a:shade val="50000"/>
                </a:srgbClr>
              </a:solidFill>
            </a:endParaRPr>
          </a:p>
        </p:txBody>
      </p:sp>
      <p:sp>
        <p:nvSpPr>
          <p:cNvPr id="4" name="TextBox 3"/>
          <p:cNvSpPr txBox="1"/>
          <p:nvPr/>
        </p:nvSpPr>
        <p:spPr>
          <a:xfrm>
            <a:off x="2971800" y="682652"/>
            <a:ext cx="2667000" cy="523220"/>
          </a:xfrm>
          <a:prstGeom prst="rect">
            <a:avLst/>
          </a:prstGeom>
          <a:solidFill>
            <a:schemeClr val="accent4">
              <a:lumMod val="50000"/>
            </a:schemeClr>
          </a:solidFill>
        </p:spPr>
        <p:txBody>
          <a:bodyPr wrap="square" rtlCol="0">
            <a:spAutoFit/>
          </a:bodyPr>
          <a:lstStyle/>
          <a:p>
            <a:pPr algn="ctr"/>
            <a:r>
              <a:rPr lang="en-US" sz="2800" b="1" dirty="0" smtClean="0">
                <a:solidFill>
                  <a:prstClr val="white"/>
                </a:solidFill>
              </a:rPr>
              <a:t>Nutrition Screen</a:t>
            </a:r>
            <a:endParaRPr lang="en-US" sz="2800" b="1" dirty="0">
              <a:solidFill>
                <a:prstClr val="white"/>
              </a:solidFill>
            </a:endParaRPr>
          </a:p>
        </p:txBody>
      </p:sp>
      <p:sp>
        <p:nvSpPr>
          <p:cNvPr id="5" name="TextBox 4"/>
          <p:cNvSpPr txBox="1"/>
          <p:nvPr/>
        </p:nvSpPr>
        <p:spPr>
          <a:xfrm>
            <a:off x="4328160" y="1252628"/>
            <a:ext cx="2438400" cy="707886"/>
          </a:xfrm>
          <a:prstGeom prst="rect">
            <a:avLst/>
          </a:prstGeom>
          <a:noFill/>
        </p:spPr>
        <p:txBody>
          <a:bodyPr wrap="square" rtlCol="0">
            <a:spAutoFit/>
          </a:bodyPr>
          <a:lstStyle/>
          <a:p>
            <a:pPr algn="ctr"/>
            <a:r>
              <a:rPr lang="en-US" sz="2000" b="1" dirty="0" smtClean="0">
                <a:solidFill>
                  <a:prstClr val="black"/>
                </a:solidFill>
              </a:rPr>
              <a:t>Risk or Presence </a:t>
            </a:r>
            <a:br>
              <a:rPr lang="en-US" sz="2000" b="1" dirty="0" smtClean="0">
                <a:solidFill>
                  <a:prstClr val="black"/>
                </a:solidFill>
              </a:rPr>
            </a:br>
            <a:r>
              <a:rPr lang="en-US" sz="2000" b="1" dirty="0" smtClean="0">
                <a:solidFill>
                  <a:prstClr val="black"/>
                </a:solidFill>
              </a:rPr>
              <a:t>of Malnutrition??</a:t>
            </a:r>
            <a:endParaRPr lang="en-US" sz="2000" b="1" dirty="0">
              <a:solidFill>
                <a:prstClr val="black"/>
              </a:solidFill>
            </a:endParaRPr>
          </a:p>
        </p:txBody>
      </p:sp>
      <p:sp>
        <p:nvSpPr>
          <p:cNvPr id="6" name="TextBox 5"/>
          <p:cNvSpPr txBox="1"/>
          <p:nvPr/>
        </p:nvSpPr>
        <p:spPr>
          <a:xfrm>
            <a:off x="1295400" y="2415289"/>
            <a:ext cx="2057400" cy="523220"/>
          </a:xfrm>
          <a:prstGeom prst="rect">
            <a:avLst/>
          </a:prstGeom>
          <a:solidFill>
            <a:schemeClr val="accent1">
              <a:lumMod val="40000"/>
              <a:lumOff val="60000"/>
            </a:schemeClr>
          </a:solidFill>
        </p:spPr>
        <p:txBody>
          <a:bodyPr wrap="square" rtlCol="0">
            <a:spAutoFit/>
          </a:bodyPr>
          <a:lstStyle/>
          <a:p>
            <a:pPr algn="ctr"/>
            <a:r>
              <a:rPr lang="en-US" sz="2800" b="1" dirty="0" smtClean="0">
                <a:solidFill>
                  <a:srgbClr val="002060"/>
                </a:solidFill>
                <a:effectLst>
                  <a:outerShdw blurRad="38100" dist="38100" dir="2700000" algn="tl">
                    <a:srgbClr val="000000">
                      <a:alpha val="43137"/>
                    </a:srgbClr>
                  </a:outerShdw>
                </a:effectLst>
              </a:rPr>
              <a:t>Not-at-Risk</a:t>
            </a:r>
            <a:endParaRPr lang="en-US" sz="2800" b="1" dirty="0">
              <a:solidFill>
                <a:srgbClr val="002060"/>
              </a:solidFill>
              <a:effectLst>
                <a:outerShdw blurRad="38100" dist="38100" dir="2700000" algn="tl">
                  <a:srgbClr val="000000">
                    <a:alpha val="43137"/>
                  </a:srgbClr>
                </a:outerShdw>
              </a:effectLst>
            </a:endParaRPr>
          </a:p>
        </p:txBody>
      </p:sp>
      <p:sp>
        <p:nvSpPr>
          <p:cNvPr id="7" name="TextBox 6"/>
          <p:cNvSpPr txBox="1"/>
          <p:nvPr/>
        </p:nvSpPr>
        <p:spPr>
          <a:xfrm>
            <a:off x="762000" y="3561881"/>
            <a:ext cx="3048000" cy="1815882"/>
          </a:xfrm>
          <a:prstGeom prst="rect">
            <a:avLst/>
          </a:prstGeom>
          <a:noFill/>
          <a:ln w="50800">
            <a:solidFill>
              <a:srgbClr val="92D050"/>
            </a:solidFill>
          </a:ln>
        </p:spPr>
        <p:txBody>
          <a:bodyPr wrap="square" rtlCol="0">
            <a:spAutoFit/>
          </a:bodyPr>
          <a:lstStyle/>
          <a:p>
            <a:r>
              <a:rPr lang="en-US" sz="2400" b="1" dirty="0" smtClean="0">
                <a:solidFill>
                  <a:prstClr val="black"/>
                </a:solidFill>
              </a:rPr>
              <a:t>Rescreen</a:t>
            </a:r>
            <a:r>
              <a:rPr lang="en-US" sz="2000" dirty="0" smtClean="0">
                <a:solidFill>
                  <a:prstClr val="black"/>
                </a:solidFill>
              </a:rPr>
              <a:t> at:</a:t>
            </a:r>
          </a:p>
          <a:p>
            <a:pPr marL="285750" indent="-285750">
              <a:buFont typeface="Arial" pitchFamily="34" charset="0"/>
              <a:buChar char="•"/>
            </a:pPr>
            <a:r>
              <a:rPr lang="en-US" sz="2200" dirty="0" smtClean="0">
                <a:solidFill>
                  <a:prstClr val="black"/>
                </a:solidFill>
              </a:rPr>
              <a:t>Regularly specified intervals or</a:t>
            </a:r>
          </a:p>
          <a:p>
            <a:pPr marL="285750" indent="-285750">
              <a:buFont typeface="Arial" pitchFamily="34" charset="0"/>
              <a:buChar char="•"/>
            </a:pPr>
            <a:r>
              <a:rPr lang="en-US" sz="2200" dirty="0" smtClean="0">
                <a:solidFill>
                  <a:prstClr val="black"/>
                </a:solidFill>
              </a:rPr>
              <a:t>When nutritional/</a:t>
            </a:r>
            <a:br>
              <a:rPr lang="en-US" sz="2200" dirty="0" smtClean="0">
                <a:solidFill>
                  <a:prstClr val="black"/>
                </a:solidFill>
              </a:rPr>
            </a:br>
            <a:r>
              <a:rPr lang="en-US" sz="2200" dirty="0" smtClean="0">
                <a:solidFill>
                  <a:prstClr val="black"/>
                </a:solidFill>
              </a:rPr>
              <a:t>clinical status changes</a:t>
            </a:r>
            <a:endParaRPr lang="en-US" sz="2200" dirty="0">
              <a:solidFill>
                <a:prstClr val="black"/>
              </a:solidFill>
            </a:endParaRPr>
          </a:p>
        </p:txBody>
      </p:sp>
      <p:sp>
        <p:nvSpPr>
          <p:cNvPr id="8" name="TextBox 7"/>
          <p:cNvSpPr txBox="1"/>
          <p:nvPr/>
        </p:nvSpPr>
        <p:spPr>
          <a:xfrm>
            <a:off x="3886200" y="2399791"/>
            <a:ext cx="3924300" cy="523220"/>
          </a:xfrm>
          <a:prstGeom prst="rect">
            <a:avLst/>
          </a:prstGeom>
          <a:solidFill>
            <a:schemeClr val="accent1">
              <a:lumMod val="40000"/>
              <a:lumOff val="60000"/>
            </a:schemeClr>
          </a:solidFill>
        </p:spPr>
        <p:txBody>
          <a:bodyPr wrap="square" rtlCol="0">
            <a:spAutoFit/>
          </a:bodyPr>
          <a:lstStyle/>
          <a:p>
            <a:pPr algn="ctr"/>
            <a:r>
              <a:rPr lang="en-US" sz="2800" b="1" dirty="0" smtClean="0">
                <a:solidFill>
                  <a:srgbClr val="002060"/>
                </a:solidFill>
                <a:effectLst>
                  <a:outerShdw blurRad="38100" dist="38100" dir="2700000" algn="tl">
                    <a:srgbClr val="000000">
                      <a:alpha val="43137"/>
                    </a:srgbClr>
                  </a:outerShdw>
                </a:effectLst>
              </a:rPr>
              <a:t>At-Risk </a:t>
            </a:r>
            <a:r>
              <a:rPr lang="en-US" sz="2800" b="1" i="1" u="sng" dirty="0" smtClean="0">
                <a:solidFill>
                  <a:srgbClr val="002060"/>
                </a:solidFill>
              </a:rPr>
              <a:t>or</a:t>
            </a:r>
            <a:r>
              <a:rPr lang="en-US" sz="2800" b="1" dirty="0" smtClean="0">
                <a:solidFill>
                  <a:srgbClr val="002060"/>
                </a:solidFill>
                <a:effectLst>
                  <a:outerShdw blurRad="38100" dist="38100" dir="2700000" algn="tl">
                    <a:srgbClr val="000000">
                      <a:alpha val="43137"/>
                    </a:srgbClr>
                  </a:outerShdw>
                </a:effectLst>
              </a:rPr>
              <a:t> Malnourished</a:t>
            </a:r>
            <a:endParaRPr lang="en-US" sz="2800" b="1" dirty="0">
              <a:solidFill>
                <a:srgbClr val="002060"/>
              </a:solidFill>
              <a:effectLst>
                <a:outerShdw blurRad="38100" dist="38100" dir="2700000" algn="tl">
                  <a:srgbClr val="000000">
                    <a:alpha val="43137"/>
                  </a:srgbClr>
                </a:outerShdw>
              </a:effectLst>
            </a:endParaRPr>
          </a:p>
        </p:txBody>
      </p:sp>
      <p:sp>
        <p:nvSpPr>
          <p:cNvPr id="9" name="TextBox 8"/>
          <p:cNvSpPr txBox="1"/>
          <p:nvPr/>
        </p:nvSpPr>
        <p:spPr>
          <a:xfrm>
            <a:off x="4191000" y="3352800"/>
            <a:ext cx="3429000" cy="523220"/>
          </a:xfrm>
          <a:prstGeom prst="rect">
            <a:avLst/>
          </a:prstGeom>
          <a:solidFill>
            <a:schemeClr val="accent4">
              <a:lumMod val="50000"/>
            </a:schemeClr>
          </a:solidFill>
        </p:spPr>
        <p:txBody>
          <a:bodyPr wrap="square" rtlCol="0">
            <a:spAutoFit/>
          </a:bodyPr>
          <a:lstStyle/>
          <a:p>
            <a:pPr algn="ctr"/>
            <a:r>
              <a:rPr lang="en-US" sz="2800" b="1" dirty="0" smtClean="0">
                <a:solidFill>
                  <a:prstClr val="white"/>
                </a:solidFill>
              </a:rPr>
              <a:t>Nutrition Assessment</a:t>
            </a:r>
            <a:endParaRPr lang="en-US" sz="2800" b="1" dirty="0">
              <a:solidFill>
                <a:prstClr val="white"/>
              </a:solidFill>
            </a:endParaRPr>
          </a:p>
        </p:txBody>
      </p:sp>
      <p:sp>
        <p:nvSpPr>
          <p:cNvPr id="10" name="TextBox 9"/>
          <p:cNvSpPr txBox="1"/>
          <p:nvPr/>
        </p:nvSpPr>
        <p:spPr>
          <a:xfrm>
            <a:off x="4008894" y="5154198"/>
            <a:ext cx="3733800" cy="461665"/>
          </a:xfrm>
          <a:prstGeom prst="rect">
            <a:avLst/>
          </a:prstGeom>
          <a:noFill/>
          <a:ln w="50800">
            <a:solidFill>
              <a:srgbClr val="92D050"/>
            </a:solidFill>
          </a:ln>
        </p:spPr>
        <p:txBody>
          <a:bodyPr wrap="square" rtlCol="0">
            <a:spAutoFit/>
          </a:bodyPr>
          <a:lstStyle/>
          <a:p>
            <a:r>
              <a:rPr lang="en-US" sz="2400" b="1" dirty="0" smtClean="0">
                <a:solidFill>
                  <a:prstClr val="black"/>
                </a:solidFill>
              </a:rPr>
              <a:t>Develop Nutrition Care Plan</a:t>
            </a:r>
            <a:endParaRPr lang="en-US" sz="2400" b="1" dirty="0">
              <a:solidFill>
                <a:prstClr val="black"/>
              </a:solidFill>
            </a:endParaRPr>
          </a:p>
        </p:txBody>
      </p:sp>
      <p:sp>
        <p:nvSpPr>
          <p:cNvPr id="11" name="TextBox 10"/>
          <p:cNvSpPr txBox="1"/>
          <p:nvPr/>
        </p:nvSpPr>
        <p:spPr>
          <a:xfrm>
            <a:off x="4800600" y="6015355"/>
            <a:ext cx="2209800" cy="461665"/>
          </a:xfrm>
          <a:prstGeom prst="rect">
            <a:avLst/>
          </a:prstGeom>
          <a:noFill/>
          <a:ln w="50800">
            <a:solidFill>
              <a:srgbClr val="92D050"/>
            </a:solidFill>
          </a:ln>
        </p:spPr>
        <p:txBody>
          <a:bodyPr wrap="square" rtlCol="0">
            <a:spAutoFit/>
          </a:bodyPr>
          <a:lstStyle/>
          <a:p>
            <a:pPr algn="ctr"/>
            <a:r>
              <a:rPr lang="en-US" sz="2400" b="1" dirty="0" smtClean="0">
                <a:solidFill>
                  <a:prstClr val="black"/>
                </a:solidFill>
              </a:rPr>
              <a:t>Reassessment</a:t>
            </a:r>
            <a:endParaRPr lang="en-US" sz="2400" b="1" dirty="0">
              <a:solidFill>
                <a:prstClr val="black"/>
              </a:solidFill>
            </a:endParaRPr>
          </a:p>
        </p:txBody>
      </p:sp>
      <p:sp>
        <p:nvSpPr>
          <p:cNvPr id="12" name="Down Arrow 11"/>
          <p:cNvSpPr/>
          <p:nvPr/>
        </p:nvSpPr>
        <p:spPr>
          <a:xfrm>
            <a:off x="7848600" y="3451093"/>
            <a:ext cx="1295400" cy="2641758"/>
          </a:xfrm>
          <a:prstGeom prst="downArrow">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lnSpc>
                <a:spcPct val="70000"/>
              </a:lnSpc>
            </a:pPr>
            <a:r>
              <a:rPr lang="en-US" sz="2800" b="1" dirty="0" smtClean="0">
                <a:solidFill>
                  <a:prstClr val="white"/>
                </a:solidFill>
              </a:rPr>
              <a:t>Nutrition Monitoring</a:t>
            </a:r>
            <a:endParaRPr lang="en-US" sz="2800" b="1" dirty="0">
              <a:solidFill>
                <a:prstClr val="white"/>
              </a:solidFill>
            </a:endParaRPr>
          </a:p>
        </p:txBody>
      </p:sp>
      <p:cxnSp>
        <p:nvCxnSpPr>
          <p:cNvPr id="14" name="Straight Connector 13"/>
          <p:cNvCxnSpPr>
            <a:stCxn id="4" idx="2"/>
          </p:cNvCxnSpPr>
          <p:nvPr/>
        </p:nvCxnSpPr>
        <p:spPr>
          <a:xfrm>
            <a:off x="4305300" y="1205872"/>
            <a:ext cx="0" cy="619780"/>
          </a:xfrm>
          <a:prstGeom prst="line">
            <a:avLst/>
          </a:prstGeom>
          <a:ln w="571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H="1">
            <a:off x="2362200" y="1825652"/>
            <a:ext cx="1981200" cy="533400"/>
          </a:xfrm>
          <a:prstGeom prst="straightConnector1">
            <a:avLst/>
          </a:prstGeom>
          <a:ln w="57150">
            <a:solidFill>
              <a:schemeClr val="accent3">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4305300" y="1825652"/>
            <a:ext cx="1581150" cy="533400"/>
          </a:xfrm>
          <a:prstGeom prst="straightConnector1">
            <a:avLst/>
          </a:prstGeom>
          <a:ln w="57150">
            <a:solidFill>
              <a:schemeClr val="accent3">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a:stCxn id="6" idx="2"/>
          </p:cNvCxnSpPr>
          <p:nvPr/>
        </p:nvCxnSpPr>
        <p:spPr>
          <a:xfrm>
            <a:off x="2324100" y="2938509"/>
            <a:ext cx="0" cy="619780"/>
          </a:xfrm>
          <a:prstGeom prst="straightConnector1">
            <a:avLst/>
          </a:prstGeom>
          <a:ln w="57150">
            <a:solidFill>
              <a:schemeClr val="accent3">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a:off x="5875794" y="2819400"/>
            <a:ext cx="10656" cy="487304"/>
          </a:xfrm>
          <a:prstGeom prst="straightConnector1">
            <a:avLst/>
          </a:prstGeom>
          <a:ln w="57150">
            <a:solidFill>
              <a:schemeClr val="accent3">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a:off x="5886450" y="4676021"/>
            <a:ext cx="0" cy="429399"/>
          </a:xfrm>
          <a:prstGeom prst="straightConnector1">
            <a:avLst/>
          </a:prstGeom>
          <a:ln w="57150">
            <a:solidFill>
              <a:schemeClr val="accent3">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a:off x="5886450" y="5637716"/>
            <a:ext cx="0" cy="458284"/>
          </a:xfrm>
          <a:prstGeom prst="straightConnector1">
            <a:avLst/>
          </a:prstGeom>
          <a:ln w="57150">
            <a:solidFill>
              <a:schemeClr val="accent3">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517902" y="6410980"/>
            <a:ext cx="8397498" cy="523220"/>
          </a:xfrm>
          <a:prstGeom prst="rect">
            <a:avLst/>
          </a:prstGeom>
          <a:noFill/>
        </p:spPr>
        <p:txBody>
          <a:bodyPr wrap="square" rtlCol="0">
            <a:spAutoFit/>
          </a:bodyPr>
          <a:lstStyle/>
          <a:p>
            <a:pPr algn="r"/>
            <a:r>
              <a:rPr lang="en-US" sz="1400" dirty="0" smtClean="0">
                <a:solidFill>
                  <a:prstClr val="black"/>
                </a:solidFill>
              </a:rPr>
              <a:t>Adapted from Clinical Pathways and Algorithms for Delivery of Parenteral and Enteral Nutrition Support in Adults. </a:t>
            </a:r>
            <a:br>
              <a:rPr lang="en-US" sz="1400" dirty="0" smtClean="0">
                <a:solidFill>
                  <a:prstClr val="black"/>
                </a:solidFill>
              </a:rPr>
            </a:br>
            <a:r>
              <a:rPr lang="en-US" sz="1400" dirty="0" smtClean="0">
                <a:solidFill>
                  <a:prstClr val="black"/>
                </a:solidFill>
              </a:rPr>
              <a:t>ASPEN; 1984:4.</a:t>
            </a:r>
            <a:endParaRPr lang="en-US" sz="1400" dirty="0">
              <a:solidFill>
                <a:prstClr val="black"/>
              </a:solidFill>
            </a:endParaRPr>
          </a:p>
        </p:txBody>
      </p:sp>
      <p:sp>
        <p:nvSpPr>
          <p:cNvPr id="3" name="Oval 2"/>
          <p:cNvSpPr/>
          <p:nvPr/>
        </p:nvSpPr>
        <p:spPr>
          <a:xfrm>
            <a:off x="2971800" y="618469"/>
            <a:ext cx="2810464" cy="659981"/>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66"/>
              </a:solidFill>
            </a:endParaRPr>
          </a:p>
        </p:txBody>
      </p:sp>
      <p:cxnSp>
        <p:nvCxnSpPr>
          <p:cNvPr id="25" name="Straight Arrow Connector 24"/>
          <p:cNvCxnSpPr/>
          <p:nvPr/>
        </p:nvCxnSpPr>
        <p:spPr>
          <a:xfrm flipH="1" flipV="1">
            <a:off x="2667000" y="2923011"/>
            <a:ext cx="1524000" cy="528082"/>
          </a:xfrm>
          <a:prstGeom prst="straightConnector1">
            <a:avLst/>
          </a:prstGeom>
          <a:ln w="57150">
            <a:solidFill>
              <a:schemeClr val="accent3">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3962400" y="4182130"/>
            <a:ext cx="3924300" cy="523220"/>
          </a:xfrm>
          <a:prstGeom prst="rect">
            <a:avLst/>
          </a:prstGeom>
          <a:solidFill>
            <a:schemeClr val="accent1">
              <a:lumMod val="40000"/>
              <a:lumOff val="60000"/>
            </a:schemeClr>
          </a:solidFill>
        </p:spPr>
        <p:txBody>
          <a:bodyPr wrap="square" rtlCol="0">
            <a:spAutoFit/>
          </a:bodyPr>
          <a:lstStyle/>
          <a:p>
            <a:pPr algn="ctr"/>
            <a:r>
              <a:rPr lang="en-US" sz="2800" b="1" dirty="0" smtClean="0">
                <a:solidFill>
                  <a:srgbClr val="002060"/>
                </a:solidFill>
                <a:effectLst>
                  <a:outerShdw blurRad="38100" dist="38100" dir="2700000" algn="tl">
                    <a:srgbClr val="000000">
                      <a:alpha val="43137"/>
                    </a:srgbClr>
                  </a:outerShdw>
                </a:effectLst>
              </a:rPr>
              <a:t>At-Risk </a:t>
            </a:r>
            <a:r>
              <a:rPr lang="en-US" sz="2800" b="1" i="1" u="sng" dirty="0" smtClean="0">
                <a:solidFill>
                  <a:srgbClr val="002060"/>
                </a:solidFill>
              </a:rPr>
              <a:t>or</a:t>
            </a:r>
            <a:r>
              <a:rPr lang="en-US" sz="2800" b="1" dirty="0" smtClean="0">
                <a:solidFill>
                  <a:srgbClr val="002060"/>
                </a:solidFill>
                <a:effectLst>
                  <a:outerShdw blurRad="38100" dist="38100" dir="2700000" algn="tl">
                    <a:srgbClr val="000000">
                      <a:alpha val="43137"/>
                    </a:srgbClr>
                  </a:outerShdw>
                </a:effectLst>
              </a:rPr>
              <a:t> Malnourished</a:t>
            </a:r>
            <a:endParaRPr lang="en-US" sz="2800" b="1" dirty="0">
              <a:solidFill>
                <a:srgbClr val="002060"/>
              </a:solidFill>
              <a:effectLst>
                <a:outerShdw blurRad="38100" dist="38100" dir="2700000" algn="tl">
                  <a:srgbClr val="000000">
                    <a:alpha val="43137"/>
                  </a:srgbClr>
                </a:outerShdw>
              </a:effectLst>
            </a:endParaRPr>
          </a:p>
        </p:txBody>
      </p:sp>
      <p:cxnSp>
        <p:nvCxnSpPr>
          <p:cNvPr id="29" name="Straight Arrow Connector 28"/>
          <p:cNvCxnSpPr/>
          <p:nvPr/>
        </p:nvCxnSpPr>
        <p:spPr>
          <a:xfrm>
            <a:off x="5894844" y="3763946"/>
            <a:ext cx="10656" cy="443004"/>
          </a:xfrm>
          <a:prstGeom prst="straightConnector1">
            <a:avLst/>
          </a:prstGeom>
          <a:ln w="57150">
            <a:solidFill>
              <a:schemeClr val="accent3">
                <a:lumMod val="50000"/>
              </a:schemeClr>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75083071"/>
      </p:ext>
    </p:extLst>
  </p:cSld>
  <p:clrMapOvr>
    <a:masterClrMapping/>
  </p:clrMapOvr>
  <p:timing>
    <p:tnLst>
      <p:par>
        <p:cTn id="1" dur="indefinite" restart="never" nodeType="tmRoot"/>
      </p:par>
    </p:tnLst>
  </p:timing>
</p:sld>
</file>

<file path=ppt/theme/_rels/theme16.xml.rels><?xml version="1.0" encoding="UTF-8" standalone="yes"?>
<Relationships xmlns="http://schemas.openxmlformats.org/package/2006/relationships"><Relationship Id="rId1" Type="http://schemas.openxmlformats.org/officeDocument/2006/relationships/image" Target="../media/image2.jpeg"/></Relationships>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1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9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Technic">
  <a:themeElements>
    <a:clrScheme name="Technic">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chnic">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ppt/theme/theme13.xml><?xml version="1.0" encoding="utf-8"?>
<a:theme xmlns:a="http://schemas.openxmlformats.org/drawingml/2006/main" name="1_Technic">
  <a:themeElements>
    <a:clrScheme name="Technic">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chnic">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ppt/theme/theme14.xml><?xml version="1.0" encoding="utf-8"?>
<a:theme xmlns:a="http://schemas.openxmlformats.org/drawingml/2006/main" name="3_Technic">
  <a:themeElements>
    <a:clrScheme name="Civic">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chnic">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ppt/theme/theme15.xml><?xml version="1.0" encoding="utf-8"?>
<a:theme xmlns:a="http://schemas.openxmlformats.org/drawingml/2006/main" name="2_Technic">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chnic">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ppt/theme/theme16.xml><?xml version="1.0" encoding="utf-8"?>
<a:theme xmlns:a="http://schemas.openxmlformats.org/drawingml/2006/main" name="Grid">
  <a:themeElements>
    <a:clrScheme name="Custom 3">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Grid">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ppt/theme/theme17.xml><?xml version="1.0" encoding="utf-8"?>
<a:theme xmlns:a="http://schemas.openxmlformats.org/drawingml/2006/main" name="10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8_Office Theme">
  <a:themeElements>
    <a:clrScheme name="Apothecary">
      <a:dk1>
        <a:sysClr val="windowText" lastClr="000000"/>
      </a:dk1>
      <a:lt1>
        <a:sysClr val="window" lastClr="FFFFFF"/>
      </a:lt1>
      <a:dk2>
        <a:srgbClr val="564B3C"/>
      </a:dk2>
      <a:lt2>
        <a:srgbClr val="ECEDD1"/>
      </a:lt2>
      <a:accent1>
        <a:srgbClr val="93A299"/>
      </a:accent1>
      <a:accent2>
        <a:srgbClr val="CF543F"/>
      </a:accent2>
      <a:accent3>
        <a:srgbClr val="B5AE53"/>
      </a:accent3>
      <a:accent4>
        <a:srgbClr val="848058"/>
      </a:accent4>
      <a:accent5>
        <a:srgbClr val="E8B54D"/>
      </a:accent5>
      <a:accent6>
        <a:srgbClr val="786C71"/>
      </a:accent6>
      <a:hlink>
        <a:srgbClr val="CCCC00"/>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4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7.xml><?xml version="1.0" encoding="utf-8"?>
<a:theme xmlns:a="http://schemas.openxmlformats.org/drawingml/2006/main" name="5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8.xml><?xml version="1.0" encoding="utf-8"?>
<a:theme xmlns:a="http://schemas.openxmlformats.org/drawingml/2006/main" name="6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9.xml><?xml version="1.0" encoding="utf-8"?>
<a:theme xmlns:a="http://schemas.openxmlformats.org/drawingml/2006/main" name="7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92</TotalTime>
  <Words>2056</Words>
  <Application>Microsoft Office PowerPoint</Application>
  <PresentationFormat>On-screen Show (4:3)</PresentationFormat>
  <Paragraphs>568</Paragraphs>
  <Slides>44</Slides>
  <Notes>17</Notes>
  <HiddenSlides>0</HiddenSlides>
  <MMClips>0</MMClips>
  <ScaleCrop>false</ScaleCrop>
  <HeadingPairs>
    <vt:vector size="4" baseType="variant">
      <vt:variant>
        <vt:lpstr>Theme</vt:lpstr>
      </vt:variant>
      <vt:variant>
        <vt:i4>17</vt:i4>
      </vt:variant>
      <vt:variant>
        <vt:lpstr>Slide Titles</vt:lpstr>
      </vt:variant>
      <vt:variant>
        <vt:i4>44</vt:i4>
      </vt:variant>
    </vt:vector>
  </HeadingPairs>
  <TitlesOfParts>
    <vt:vector size="61" baseType="lpstr">
      <vt:lpstr>Office Theme</vt:lpstr>
      <vt:lpstr>1_Office Theme</vt:lpstr>
      <vt:lpstr>8_Office Theme</vt:lpstr>
      <vt:lpstr>2_Office Theme</vt:lpstr>
      <vt:lpstr>3_Office Theme</vt:lpstr>
      <vt:lpstr>4_Office Theme</vt:lpstr>
      <vt:lpstr>5_Office Theme</vt:lpstr>
      <vt:lpstr>6_Office Theme</vt:lpstr>
      <vt:lpstr>7_Office Theme</vt:lpstr>
      <vt:lpstr>13_Office Theme</vt:lpstr>
      <vt:lpstr>9_Office Theme</vt:lpstr>
      <vt:lpstr>Technic</vt:lpstr>
      <vt:lpstr>1_Technic</vt:lpstr>
      <vt:lpstr>3_Technic</vt:lpstr>
      <vt:lpstr>2_Technic</vt:lpstr>
      <vt:lpstr>Grid</vt:lpstr>
      <vt:lpstr>10_Office Theme</vt:lpstr>
      <vt:lpstr>ตัวอย่างการให้โภชนบำบัด</vt:lpstr>
      <vt:lpstr>PowerPoint Presentation</vt:lpstr>
      <vt:lpstr>PowerPoint Presentation</vt:lpstr>
      <vt:lpstr>ประวัติปัจจุบัน</vt:lpstr>
      <vt:lpstr>ประวัติเพิ่มเติม</vt:lpstr>
      <vt:lpstr>Physical Examination</vt:lpstr>
      <vt:lpstr>Physical Examination</vt:lpstr>
      <vt:lpstr>Lab Investigations (1)</vt:lpstr>
      <vt:lpstr>Algorithm for Delivery of Nutrition Therapy</vt:lpstr>
      <vt:lpstr>PowerPoint Presentation</vt:lpstr>
      <vt:lpstr>Algorithm for Delivery of Nutrition Therapy</vt:lpstr>
      <vt:lpstr>NT 2013 (Nutrition Triage)</vt:lpstr>
      <vt:lpstr>PowerPoint Presentation</vt:lpstr>
      <vt:lpstr>NAF  (Nutrition Alert Form)</vt:lpstr>
      <vt:lpstr>PowerPoint Presentation</vt:lpstr>
      <vt:lpstr>Problem List</vt:lpstr>
      <vt:lpstr>Plan for Nutritional Intervention</vt:lpstr>
      <vt:lpstr>Algorithm for Delivery of Nutrition Therapy</vt:lpstr>
      <vt:lpstr>Major goals for Nutrition Intervention</vt:lpstr>
      <vt:lpstr>Daily  Requirements</vt:lpstr>
      <vt:lpstr>The Basic Principle</vt:lpstr>
      <vt:lpstr>PowerPoint Presentation</vt:lpstr>
      <vt:lpstr>Daily  Requirements</vt:lpstr>
      <vt:lpstr>Case: Male, BW = 38 kgs  </vt:lpstr>
      <vt:lpstr>Case: Male, BW = 38 kgs  </vt:lpstr>
      <vt:lpstr>PowerPoint Presentation</vt:lpstr>
      <vt:lpstr>Oral Nutritional Supplement (ONS): PMK smoothie</vt:lpstr>
      <vt:lpstr>Polymeric Formula</vt:lpstr>
      <vt:lpstr>Disease-specific formula</vt:lpstr>
      <vt:lpstr>If ONS,</vt:lpstr>
      <vt:lpstr>PowerPoint Presentation</vt:lpstr>
      <vt:lpstr>If Tube Feeding, …</vt:lpstr>
      <vt:lpstr>PowerPoint Presentation</vt:lpstr>
      <vt:lpstr>How to Calculate Free water in the Enteral formula?</vt:lpstr>
      <vt:lpstr>PowerPoint Presentation</vt:lpstr>
      <vt:lpstr>PowerPoint Presentation</vt:lpstr>
      <vt:lpstr>All-in-1 Commercial Central PN</vt:lpstr>
      <vt:lpstr>Major goals for Nutrition Intervention</vt:lpstr>
      <vt:lpstr>Requirements for Maintenance  ENTERAL Vitamin and Trace Element Intakes for Adults : For maintaining already normal circulating vitamin levels</vt:lpstr>
      <vt:lpstr>Requirements for Maintenance  PARENTERAL Vitamin Intakes : For maintaining already normal circulating vitamin levels</vt:lpstr>
      <vt:lpstr>Final Goal = To Gain Weight</vt:lpstr>
      <vt:lpstr>QUESTIONS ??? </vt:lpstr>
      <vt:lpstr>Line กลุ่ม “รพ.โภชนบำบัด”</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ตัวอย่างการให้โภชนบำบัด</dc:title>
  <dc:creator/>
  <cp:lastModifiedBy>@ct</cp:lastModifiedBy>
  <cp:revision>14</cp:revision>
  <dcterms:created xsi:type="dcterms:W3CDTF">2006-08-16T00:00:00Z</dcterms:created>
  <dcterms:modified xsi:type="dcterms:W3CDTF">2017-08-18T01:50:28Z</dcterms:modified>
</cp:coreProperties>
</file>