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สไตล์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สไตล์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สไตล์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>
        <p:scale>
          <a:sx n="60" d="100"/>
          <a:sy n="60" d="100"/>
        </p:scale>
        <p:origin x="112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F5AC-A540-4834-9C5C-56419F38E836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3330-66C6-46B1-9993-A817C5E171A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89380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F5AC-A540-4834-9C5C-56419F38E836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3330-66C6-46B1-9993-A817C5E171A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50603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F5AC-A540-4834-9C5C-56419F38E836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3330-66C6-46B1-9993-A817C5E171A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37732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F5AC-A540-4834-9C5C-56419F38E836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3330-66C6-46B1-9993-A817C5E171A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35796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F5AC-A540-4834-9C5C-56419F38E836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3330-66C6-46B1-9993-A817C5E171A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36471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F5AC-A540-4834-9C5C-56419F38E836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3330-66C6-46B1-9993-A817C5E171A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45511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F5AC-A540-4834-9C5C-56419F38E836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3330-66C6-46B1-9993-A817C5E171A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37392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F5AC-A540-4834-9C5C-56419F38E836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3330-66C6-46B1-9993-A817C5E171A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77151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F5AC-A540-4834-9C5C-56419F38E836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3330-66C6-46B1-9993-A817C5E171A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68386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F5AC-A540-4834-9C5C-56419F38E836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3330-66C6-46B1-9993-A817C5E171A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16381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F5AC-A540-4834-9C5C-56419F38E836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63330-66C6-46B1-9993-A817C5E171A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7743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3F5AC-A540-4834-9C5C-56419F38E836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63330-66C6-46B1-9993-A817C5E171A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57519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155141"/>
              </p:ext>
            </p:extLst>
          </p:nvPr>
        </p:nvGraphicFramePr>
        <p:xfrm>
          <a:off x="0" y="3"/>
          <a:ext cx="5871411" cy="685897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35133"/>
                <a:gridCol w="4936278"/>
              </a:tblGrid>
              <a:tr h="676237">
                <a:tc>
                  <a:txBody>
                    <a:bodyPr/>
                    <a:lstStyle/>
                    <a:p>
                      <a:pPr algn="ctr"/>
                      <a:r>
                        <a:rPr lang="th-TH" sz="3600" dirty="0" smtClean="0"/>
                        <a:t>กลุ่ม</a:t>
                      </a:r>
                      <a:endParaRPr lang="th-TH" sz="3600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600" dirty="0" smtClean="0"/>
                        <a:t>โรงพยาบาล</a:t>
                      </a:r>
                      <a:endParaRPr lang="th-TH" sz="3600" b="1" dirty="0" smtClean="0">
                        <a:cs typeface="+mn-cs"/>
                      </a:endParaRPr>
                    </a:p>
                  </a:txBody>
                  <a:tcPr/>
                </a:tc>
              </a:tr>
              <a:tr h="998255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/>
                        <a:t>1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/>
                        <a:t>นคร</a:t>
                      </a:r>
                      <a:r>
                        <a:rPr lang="th-TH" dirty="0" err="1" smtClean="0"/>
                        <a:t>พิงค์</a:t>
                      </a:r>
                      <a:r>
                        <a:rPr lang="th-TH" dirty="0" smtClean="0"/>
                        <a:t> </a:t>
                      </a:r>
                      <a:r>
                        <a:rPr lang="th-TH" baseline="0" dirty="0" smtClean="0"/>
                        <a:t>      </a:t>
                      </a:r>
                      <a:r>
                        <a:rPr lang="th-TH" dirty="0" smtClean="0"/>
                        <a:t>เชียงราย</a:t>
                      </a:r>
                      <a:r>
                        <a:rPr lang="th-TH" dirty="0" smtClean="0"/>
                        <a:t>ประชานุ</a:t>
                      </a:r>
                      <a:r>
                        <a:rPr lang="th-TH" dirty="0" smtClean="0"/>
                        <a:t>เคราะห์</a:t>
                      </a:r>
                      <a:r>
                        <a:rPr lang="th-TH" baseline="0" dirty="0" smtClean="0"/>
                        <a:t>       </a:t>
                      </a:r>
                      <a:r>
                        <a:rPr lang="th-TH" dirty="0" smtClean="0"/>
                        <a:t>ลำปาง</a:t>
                      </a:r>
                      <a:endParaRPr lang="th-TH" b="1" dirty="0" smtClean="0">
                        <a:cs typeface="+mn-cs"/>
                      </a:endParaRPr>
                    </a:p>
                  </a:txBody>
                  <a:tcPr/>
                </a:tc>
              </a:tr>
              <a:tr h="54743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/>
                        <a:t>พุทธชินราช</a:t>
                      </a:r>
                      <a:r>
                        <a:rPr lang="th-TH" baseline="0" dirty="0" smtClean="0"/>
                        <a:t>      </a:t>
                      </a:r>
                      <a:r>
                        <a:rPr lang="th-TH" dirty="0" smtClean="0"/>
                        <a:t>สวรรค์ประชารักษ์</a:t>
                      </a:r>
                      <a:r>
                        <a:rPr lang="th-TH" baseline="0" dirty="0" smtClean="0"/>
                        <a:t>      </a:t>
                      </a:r>
                      <a:r>
                        <a:rPr lang="th-TH" dirty="0" smtClean="0"/>
                        <a:t>พระนั่งเกล้า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</a:tr>
              <a:tr h="54743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/>
                        <a:t>เจ้าพระยายมราช</a:t>
                      </a:r>
                      <a:r>
                        <a:rPr lang="th-TH" baseline="0" dirty="0" smtClean="0"/>
                        <a:t>      </a:t>
                      </a:r>
                      <a:r>
                        <a:rPr lang="th-TH" dirty="0" smtClean="0"/>
                        <a:t>ราชบุรี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</a:tr>
              <a:tr h="54743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/>
                        <a:t>เจ้าพระยาอภัย</a:t>
                      </a:r>
                      <a:r>
                        <a:rPr lang="th-TH" dirty="0" err="1" smtClean="0"/>
                        <a:t>ภูเบ</a:t>
                      </a:r>
                      <a:r>
                        <a:rPr lang="th-TH" dirty="0" smtClean="0"/>
                        <a:t>ศร</a:t>
                      </a:r>
                      <a:r>
                        <a:rPr lang="th-TH" baseline="0" dirty="0" smtClean="0"/>
                        <a:t>     </a:t>
                      </a:r>
                      <a:r>
                        <a:rPr lang="th-TH" dirty="0" err="1" smtClean="0"/>
                        <a:t>พุทธโส</a:t>
                      </a:r>
                      <a:r>
                        <a:rPr lang="th-TH" dirty="0" smtClean="0"/>
                        <a:t>ธร</a:t>
                      </a:r>
                      <a:r>
                        <a:rPr lang="th-TH" baseline="0" dirty="0" smtClean="0"/>
                        <a:t>     </a:t>
                      </a:r>
                      <a:r>
                        <a:rPr lang="th-TH" dirty="0" smtClean="0"/>
                        <a:t>ระยอง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</a:tr>
              <a:tr h="54743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/>
                        <a:t>สุรินทร์     อุดรธานี     สกลนคร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</a:tr>
              <a:tr h="144908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/>
                        <a:t>สรรพสิทธิประสงค์     ยุพราชเดชอุดม</a:t>
                      </a:r>
                      <a:r>
                        <a:rPr lang="th-TH" baseline="0" dirty="0" smtClean="0"/>
                        <a:t>     อำนาจเจริญ   วชิระภูเก็ต </a:t>
                      </a:r>
                    </a:p>
                    <a:p>
                      <a:pPr algn="l"/>
                      <a:r>
                        <a:rPr lang="th-TH" baseline="0" dirty="0" smtClean="0"/>
                        <a:t>ร้อยเอ็ด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</a:tr>
              <a:tr h="99825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/>
                        <a:t>มหาราชนครศรีธรรมราช</a:t>
                      </a:r>
                      <a:r>
                        <a:rPr lang="th-TH" baseline="0" dirty="0" smtClean="0"/>
                        <a:t>  ยะลา  หาดใหญ่  ตรัง  พระมงกุฎฯ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</a:tr>
              <a:tr h="54743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/>
                        <a:t>นพรัตน์ราชธานี</a:t>
                      </a:r>
                      <a:r>
                        <a:rPr lang="th-TH" baseline="0" dirty="0" smtClean="0"/>
                        <a:t>  ภูมิพลฯ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205813"/>
              </p:ext>
            </p:extLst>
          </p:nvPr>
        </p:nvGraphicFramePr>
        <p:xfrm>
          <a:off x="6083969" y="0"/>
          <a:ext cx="5947610" cy="66751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8599"/>
                <a:gridCol w="497901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3600" dirty="0" smtClean="0"/>
                        <a:t>กลุ่ม</a:t>
                      </a:r>
                      <a:endParaRPr lang="th-TH" sz="3600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600" dirty="0" smtClean="0"/>
                        <a:t>โรงพยาบาล</a:t>
                      </a:r>
                      <a:endParaRPr lang="th-TH" sz="3600" b="1" dirty="0" smtClean="0"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/>
                        <a:t>รามาธิบดี   ตำรวจ</a:t>
                      </a:r>
                      <a:endParaRPr lang="th-TH" b="1" dirty="0" smtClean="0"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/>
                        <a:t>จุฬา</a:t>
                      </a:r>
                      <a:r>
                        <a:rPr lang="th-TH" dirty="0" err="1" smtClean="0"/>
                        <a:t>ภรณ์</a:t>
                      </a:r>
                      <a:r>
                        <a:rPr lang="th-TH" dirty="0" smtClean="0"/>
                        <a:t>   เวชการุณย์</a:t>
                      </a:r>
                      <a:r>
                        <a:rPr lang="th-TH" dirty="0" err="1" smtClean="0"/>
                        <a:t>รัศมิ์</a:t>
                      </a:r>
                      <a:r>
                        <a:rPr lang="th-TH" baseline="0" dirty="0" smtClean="0"/>
                        <a:t>  เจริญกรุงประชารักษ์  สิรินธร </a:t>
                      </a:r>
                      <a:r>
                        <a:rPr lang="th-TH" baseline="0" dirty="0" err="1" smtClean="0"/>
                        <a:t>ศิ</a:t>
                      </a:r>
                      <a:r>
                        <a:rPr lang="th-TH" baseline="0" dirty="0" smtClean="0"/>
                        <a:t>ริราช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/>
                        <a:t>ศูนย์มะเร็งสุราษฎร์ธานี</a:t>
                      </a:r>
                      <a:r>
                        <a:rPr lang="th-TH" baseline="0" dirty="0" smtClean="0"/>
                        <a:t>  สถาบันมะเร็งแห่งชาติ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/>
                        <a:t>ศูนย์มะเร็งชลบุรี   ศูนย์มะเร็งลำปาง  ศูนย์มะเร็ง</a:t>
                      </a:r>
                      <a:r>
                        <a:rPr lang="th-TH" dirty="0" smtClean="0"/>
                        <a:t>อุบลราชธานี</a:t>
                      </a:r>
                      <a:r>
                        <a:rPr lang="th-TH" baseline="0" dirty="0" smtClean="0"/>
                        <a:t>  </a:t>
                      </a:r>
                      <a:r>
                        <a:rPr lang="th-TH" dirty="0" smtClean="0"/>
                        <a:t>มหาราช</a:t>
                      </a:r>
                      <a:r>
                        <a:rPr lang="th-TH" dirty="0" smtClean="0"/>
                        <a:t>นครราชสีมา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/>
                        <a:t>กลาง  จุฬาลงกรณ์</a:t>
                      </a:r>
                      <a:r>
                        <a:rPr lang="th-TH" baseline="0" dirty="0" smtClean="0"/>
                        <a:t>  </a:t>
                      </a:r>
                      <a:r>
                        <a:rPr lang="th-TH" baseline="0" dirty="0" err="1" smtClean="0"/>
                        <a:t>วชิ</a:t>
                      </a:r>
                      <a:r>
                        <a:rPr lang="th-TH" baseline="0" dirty="0" smtClean="0"/>
                        <a:t>รพยาบาล</a:t>
                      </a:r>
                      <a:endParaRPr lang="th-TH" b="1" dirty="0" smtClean="0"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14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err="1" smtClean="0"/>
                        <a:t>เลิด</a:t>
                      </a:r>
                      <a:r>
                        <a:rPr lang="th-TH" dirty="0" smtClean="0"/>
                        <a:t>สิน  พระปิ่นเกล้า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/>
                        <a:t>ราชวิถี</a:t>
                      </a:r>
                      <a:r>
                        <a:rPr lang="th-TH" baseline="0" dirty="0" smtClean="0"/>
                        <a:t>   สมุทรสาคร 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16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/>
                        <a:t>บุรีรัมย์</a:t>
                      </a:r>
                      <a:r>
                        <a:rPr lang="th-TH" baseline="0" dirty="0" smtClean="0"/>
                        <a:t>  ขอนแก่น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17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/>
                        <a:t>อุตรดิตถ์  นครปฐม</a:t>
                      </a:r>
                      <a:r>
                        <a:rPr lang="th-TH" baseline="0" dirty="0" smtClean="0"/>
                        <a:t>  ชลบุรี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18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/>
                        <a:t>สระบุรี  จอมทอง</a:t>
                      </a:r>
                      <a:r>
                        <a:rPr lang="th-TH" baseline="0" dirty="0" smtClean="0"/>
                        <a:t>  พระยุพราชท่าบ่อ</a:t>
                      </a:r>
                      <a:endParaRPr lang="th-TH" b="1" dirty="0"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185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137</Words>
  <Application>Microsoft Office PowerPoint</Application>
  <PresentationFormat>แบบจอกว้าง</PresentationFormat>
  <Paragraphs>41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7" baseType="lpstr">
      <vt:lpstr>Angsana New</vt:lpstr>
      <vt:lpstr>Arial</vt:lpstr>
      <vt:lpstr>Calibri</vt:lpstr>
      <vt:lpstr>Calibri Light</vt:lpstr>
      <vt:lpstr>Cordia New</vt:lpstr>
      <vt:lpstr>ธีมของ Office</vt:lpstr>
      <vt:lpstr>งานนำเสนอ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ds55</dc:creator>
  <cp:lastModifiedBy>ds55</cp:lastModifiedBy>
  <cp:revision>3</cp:revision>
  <dcterms:created xsi:type="dcterms:W3CDTF">2017-08-17T05:30:38Z</dcterms:created>
  <dcterms:modified xsi:type="dcterms:W3CDTF">2017-08-17T05:41:19Z</dcterms:modified>
</cp:coreProperties>
</file>