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1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0166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7830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046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7587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424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6759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5132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9549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660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503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9357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08747-5402-4539-A64D-E5599623C927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FE87F-7646-4C06-8216-F6B6A68359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440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การประชุมเชิงปฏิบัติการเพื่อพัฒนาและไขปัญหาสุขาภิบาล</a:t>
            </a:r>
            <a:r>
              <a:rPr lang="th-TH" dirty="0" smtClean="0"/>
              <a:t>ในสถานพยาบาลพื้นที่เกาะ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6194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-1" y="1185396"/>
            <a:ext cx="12192000" cy="898899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th-TH" b="1" dirty="0" smtClean="0"/>
              <a:t>วัตถุประสงค์</a:t>
            </a:r>
            <a:endParaRPr lang="th-TH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86870" y="2768506"/>
            <a:ext cx="11618259" cy="283891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000" b="1" dirty="0" smtClean="0"/>
              <a:t>1.</a:t>
            </a:r>
            <a:r>
              <a:rPr lang="th-TH" sz="4000" b="1" dirty="0" smtClean="0"/>
              <a:t>สนับสนุน</a:t>
            </a:r>
            <a:r>
              <a:rPr lang="th-TH" sz="4000" b="1" dirty="0"/>
              <a:t>และติดตามการ</a:t>
            </a:r>
            <a:r>
              <a:rPr lang="th-TH" sz="4000" b="1" dirty="0" smtClean="0"/>
              <a:t>ดำเนินงานตาม</a:t>
            </a:r>
            <a:r>
              <a:rPr lang="th-TH" sz="4000" b="1" dirty="0"/>
              <a:t>แผน</a:t>
            </a:r>
            <a:r>
              <a:rPr lang="th-TH" sz="4000" b="1" dirty="0" err="1"/>
              <a:t>บูรณา</a:t>
            </a:r>
            <a:r>
              <a:rPr lang="th-TH" sz="4000" b="1" dirty="0"/>
              <a:t>การขยะและสิ่งแวดล้อมของหน่วยบริหารและ</a:t>
            </a:r>
            <a:r>
              <a:rPr lang="th-TH" sz="4000" b="1" dirty="0" smtClean="0"/>
              <a:t>บริการในสังกัด</a:t>
            </a:r>
            <a:r>
              <a:rPr lang="th-TH" sz="4000" b="1" dirty="0"/>
              <a:t>สำนักงานปลัดกระทรวงสาธารณสุข </a:t>
            </a:r>
            <a:endParaRPr lang="th-TH" sz="4000" b="1" dirty="0" smtClean="0"/>
          </a:p>
          <a:p>
            <a:pPr marL="0" indent="0">
              <a:buNone/>
            </a:pPr>
            <a:r>
              <a:rPr lang="en-US" sz="4000" b="1" dirty="0" smtClean="0"/>
              <a:t>2.</a:t>
            </a:r>
            <a:r>
              <a:rPr lang="th-TH" sz="4000" b="1" dirty="0" smtClean="0"/>
              <a:t>แลกเปลี่ยนเรียนรู้การจัดการมูลฝอยในสถานพยาบาลพื้นที่เกาะ</a:t>
            </a:r>
          </a:p>
          <a:p>
            <a:pPr marL="0" indent="0">
              <a:buNone/>
            </a:pPr>
            <a:r>
              <a:rPr lang="en-US" sz="4000" b="1" dirty="0" smtClean="0"/>
              <a:t>3. </a:t>
            </a:r>
            <a:r>
              <a:rPr lang="th-TH" sz="4000" b="1" dirty="0" smtClean="0"/>
              <a:t>ได้แผนแนวทางการดำเนินงานและแผนการขอรับสนับสนุนงบประมาณ การจัดการมูลฝอยติดเชื้อ/น้ำเสียในสถานพยาบาลพื้นที่เกาะ</a:t>
            </a:r>
          </a:p>
        </p:txBody>
      </p:sp>
    </p:spTree>
    <p:extLst>
      <p:ext uri="{BB962C8B-B14F-4D97-AF65-F5344CB8AC3E}">
        <p14:creationId xmlns:p14="http://schemas.microsoft.com/office/powerpoint/2010/main" val="2100124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"/>
            <a:ext cx="12192000" cy="685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86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"/>
            <a:ext cx="12192000" cy="685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04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"/>
            <a:ext cx="12192000" cy="685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87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"/>
            <a:ext cx="12192000" cy="685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5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2" y="0"/>
            <a:ext cx="12070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6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ในภาพอาจจะมี สถานที่กลางแจ้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-148292"/>
            <a:ext cx="5810250" cy="715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16770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74</Words>
  <Application>Microsoft Office PowerPoint</Application>
  <PresentationFormat>แบบจอกว้าง</PresentationFormat>
  <Paragraphs>5</Paragraphs>
  <Slides>8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ธีมของ Office</vt:lpstr>
      <vt:lpstr>การประชุมเชิงปฏิบัติการเพื่อพัฒนาและไขปัญหาสุขาภิบาลในสถานพยาบาลพื้นที่เกาะ</vt:lpstr>
      <vt:lpstr>วัตถุประสงค์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การประชุมเชิงปฏิบัติการเพื่อพัฒนาและไขปัญหาสุขาภิบาลในพื้นที่พิเศษ(พื้นที่เกาะ)</dc:title>
  <dc:creator>s4_21</dc:creator>
  <cp:lastModifiedBy>s4_21</cp:lastModifiedBy>
  <cp:revision>11</cp:revision>
  <dcterms:created xsi:type="dcterms:W3CDTF">2018-02-13T02:38:31Z</dcterms:created>
  <dcterms:modified xsi:type="dcterms:W3CDTF">2018-02-14T02:04:28Z</dcterms:modified>
</cp:coreProperties>
</file>