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63" r:id="rId4"/>
    <p:sldId id="260" r:id="rId5"/>
    <p:sldId id="262" r:id="rId6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26B85-A2A1-4E7C-AAD4-38598C1D4404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93474D-B1C1-4F71-938E-AB8F28EE653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85272-376E-4002-986C-41F5320FA75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28C3C6-F09A-44AD-84EA-A5F751F9EF2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48634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28C3C6-F09A-44AD-84EA-A5F751F9EF26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067183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3916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815103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545294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35539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399256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2520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81632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20790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514510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19121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817940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25254-43A7-4ACE-8612-73BA3771549E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2FD70-C4F1-4890-875D-7B219E4B99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6473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  <a:solidFill>
            <a:srgbClr val="7030A0"/>
          </a:solidFill>
        </p:spPr>
        <p:txBody>
          <a:bodyPr>
            <a:noAutofit/>
          </a:bodyPr>
          <a:lstStyle/>
          <a:p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ความก้าวหน้า </a:t>
            </a:r>
            <a:r>
              <a:rPr lang="en-US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FCT 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กับสิ่งดีดี                                                      ที่มุก</a:t>
            </a:r>
            <a:r>
              <a:rPr lang="th-TH" sz="54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ศรีโส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ธรเจริญราชธานี</a:t>
            </a:r>
            <a:endParaRPr lang="th-TH" sz="5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87116" y="4218563"/>
            <a:ext cx="4785284" cy="18774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แพทย์หญิงประนอม คำเที่ยง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ผู้ตรวจราชการกระทรวงสาธารณสุข 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เขตสุขภาพที่ ๑๐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887060"/>
            <a:ext cx="2370740" cy="23707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x="102000" sy="102000" kx="110000" ky="200000" algn="tl" rotWithShape="0">
              <a:srgbClr val="FF0000">
                <a:alpha val="38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36543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00399" y="838200"/>
            <a:ext cx="2895601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ด้านโครงสร้าง </a:t>
            </a:r>
            <a:r>
              <a:rPr lang="en-US" sz="32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FCT</a:t>
            </a:r>
          </a:p>
          <a:p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ทุกพื้นที่มีการจัดโครงสร้างหมอครอบครัว</a:t>
            </a:r>
          </a:p>
          <a:p>
            <a:pPr marL="457200" indent="-457200">
              <a:buFontTx/>
              <a:buChar char="-"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ทีมอำเภอ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252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ทีมตำบล 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921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Tx/>
              <a:buChar char="-"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ทีมชุมชน  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4232</a:t>
            </a:r>
            <a:endParaRPr lang="th-TH" sz="3200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ชื่อเรื่อง 1"/>
          <p:cNvSpPr txBox="1">
            <a:spLocks/>
          </p:cNvSpPr>
          <p:nvPr/>
        </p:nvSpPr>
        <p:spPr>
          <a:xfrm>
            <a:off x="163571" y="55146"/>
            <a:ext cx="8666458" cy="706854"/>
          </a:xfrm>
          <a:prstGeom prst="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ความก้าวหน้า </a:t>
            </a:r>
            <a:r>
              <a:rPr lang="en-US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FCT </a:t>
            </a: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กับสิ่งดี</a:t>
            </a:r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ดีที่</a:t>
            </a: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มุก</a:t>
            </a:r>
            <a:r>
              <a:rPr lang="th-TH" sz="3600" b="1" dirty="0" err="1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ศรีโส</a:t>
            </a:r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ธรเจริญราชธานี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81000" y="838200"/>
            <a:ext cx="2590800" cy="317009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1</a:t>
            </a:r>
            <a:r>
              <a:rPr lang="en-US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การสื่อสารนโยบายสู่การปฏิบัติ  </a:t>
            </a: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ระดับเขต จังหวัด อำเภอ ตำบล หมู่บ้าน  </a:t>
            </a:r>
          </a:p>
          <a:p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มีป้ายสัญลักษณ์บอกช่องทางติดต่อ /เวทีประชาคม/เวที หน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ส่วนราชการ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8601" y="4114800"/>
            <a:ext cx="2971799" cy="267765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4.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การพัฒนากำลังคน </a:t>
            </a:r>
          </a:p>
          <a:p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(ด้านเวชศาสตร์ครอบครัว)</a:t>
            </a:r>
          </a:p>
          <a:p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FCT 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อำเภอละ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คน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CM  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อำเภอละ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คน</a:t>
            </a:r>
            <a:endParaRPr lang="en-US" b="1" dirty="0" smtClean="0">
              <a:latin typeface="TH SarabunPSK" pitchFamily="34" charset="-34"/>
              <a:cs typeface="TH SarabunPSK" pitchFamily="34" charset="-34"/>
            </a:endParaRPr>
          </a:p>
          <a:p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CG  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จังหวัดละ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35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คน </a:t>
            </a:r>
          </a:p>
          <a:p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อสม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หมู่บ้านละ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คน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48400" y="838200"/>
            <a:ext cx="2667000" cy="304698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การจัดการข้อมูล </a:t>
            </a:r>
            <a:r>
              <a:rPr lang="en-US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FCT</a:t>
            </a:r>
          </a:p>
          <a:p>
            <a:pPr marL="342900" indent="-342900">
              <a:buFontTx/>
              <a:buChar char="-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การพัฒนาเครื่องมือในการสำรวจชุมชน</a:t>
            </a:r>
          </a:p>
          <a:p>
            <a:pPr marL="342900" indent="-342900">
              <a:buFontTx/>
              <a:buChar char="-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เครื่องมือในการประเมินผู้สูงอายุ/ผู้พิการ/ผู้ป่วยระยะสุดท้าย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ADL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,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PPS</a:t>
            </a:r>
            <a:endParaRPr lang="th-TH" b="1" dirty="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363887" y="4038600"/>
            <a:ext cx="2893684" cy="267765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5..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การพัฒนาความเชื่อมโยง </a:t>
            </a: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FCT 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ไปยังกลุ่มวัย/</a:t>
            </a: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SP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ประเด็น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ODOP</a:t>
            </a:r>
          </a:p>
          <a:p>
            <a:pPr marL="457200" indent="-457200">
              <a:buFontTx/>
              <a:buChar char="-"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พัฒนารูปแบบการคัดกรองในชุมชน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เชื่อมโยง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SP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/กลุ่มวัย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9971" y="3962400"/>
            <a:ext cx="2505429" cy="280076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6 </a:t>
            </a:r>
            <a:r>
              <a:rPr lang="th-TH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พัฒนากระบวนการ </a:t>
            </a:r>
            <a:r>
              <a:rPr lang="en-US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M&amp;E</a:t>
            </a:r>
          </a:p>
          <a:p>
            <a:pPr marL="457200" indent="-457200">
              <a:buFontTx/>
              <a:buChar char="-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พัฒนาทีมเยี่ยมเสริมพลัง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DHS-PCA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ระดับเขต/จังหวัด</a:t>
            </a:r>
          </a:p>
          <a:p>
            <a:pPr marL="457200" indent="-457200">
              <a:buFontTx/>
              <a:buChar char="-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เยี่ยมประเมินไขว้จังหวัด</a:t>
            </a:r>
          </a:p>
        </p:txBody>
      </p:sp>
    </p:spTree>
    <p:extLst>
      <p:ext uri="{BB962C8B-B14F-4D97-AF65-F5344CB8AC3E}">
        <p14:creationId xmlns="" xmlns:p14="http://schemas.microsoft.com/office/powerpoint/2010/main" val="265696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th-TH" altLang="en-US" sz="48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  <a:sym typeface="Tahoma" pitchFamily="34" charset="0"/>
              </a:rPr>
              <a:t>การสื่อสาร</a:t>
            </a:r>
            <a:r>
              <a:rPr lang="th-TH" altLang="en-US" sz="4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  <a:sym typeface="Tahoma" pitchFamily="34" charset="0"/>
              </a:rPr>
              <a:t>สร้างความเข้าใจในแต่ละพื้นที่ </a:t>
            </a:r>
            <a:endParaRPr lang="th-TH" sz="48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53000"/>
          </a:xfrm>
          <a:noFill/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	ระดับเขต/จังหวัด</a:t>
            </a:r>
            <a:r>
              <a:rPr lang="en-US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en-US" sz="36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Kick 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off 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สื่อสารทำความเข้าใจ กับ </a:t>
            </a:r>
            <a:r>
              <a:rPr lang="th-TH" sz="36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ทุกวิชาชีพ 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ในเดือน </a:t>
            </a:r>
            <a:r>
              <a:rPr lang="th-TH" sz="36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ธค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๕๗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36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กพ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๕๘</a:t>
            </a:r>
          </a:p>
          <a:p>
            <a:pPr marL="0" indent="0">
              <a:buNone/>
            </a:pPr>
            <a:r>
              <a:rPr lang="th-TH" sz="36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อำเภอในเขตสุขภาพที่ ๑๐  ได้จัดทำ </a:t>
            </a:r>
            <a:r>
              <a:rPr lang="en-US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C</a:t>
            </a:r>
            <a:r>
              <a:rPr lang="th-TH" altLang="en-US" sz="3600" b="1" dirty="0" err="1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lip</a:t>
            </a:r>
            <a:r>
              <a:rPr lang="th-TH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en-US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VDO</a:t>
            </a:r>
            <a:r>
              <a:rPr lang="th-TH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th-TH" altLang="en-US" sz="3600" b="1" dirty="0" err="1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FCT</a:t>
            </a: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th-TH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 ณ เดือนพฤษภาคม จำนวน  ๑๗  อำเภอ /๑๗ ผลงาน</a:t>
            </a:r>
          </a:p>
          <a:p>
            <a:pPr marL="0" indent="0">
              <a:buNone/>
            </a:pPr>
            <a:r>
              <a:rPr lang="th-TH" altLang="en-US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	</a:t>
            </a: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สื่อสารต่อเนื่อง </a:t>
            </a:r>
            <a:r>
              <a:rPr lang="en-US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</a:t>
            </a:r>
            <a:r>
              <a:rPr lang="th-TH" altLang="en-US" sz="36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  <a:sym typeface="Tahoma" pitchFamily="34" charset="0"/>
              </a:rPr>
              <a:t>๑</a:t>
            </a:r>
            <a:r>
              <a:rPr lang="en-US" sz="36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 case/</a:t>
            </a:r>
            <a:r>
              <a:rPr lang="th-TH" sz="3600" b="1" dirty="0" smtClean="0">
                <a:solidFill>
                  <a:schemeClr val="tx2"/>
                </a:solidFill>
                <a:latin typeface="TH SarabunPSK" pitchFamily="34" charset="-34"/>
                <a:cs typeface="TH SarabunPSK" pitchFamily="34" charset="-34"/>
              </a:rPr>
              <a:t> ๑อำเภอ  </a:t>
            </a:r>
            <a:r>
              <a:rPr lang="th-TH" sz="3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ภายในเดือน พฤษภาคม ๕๘</a:t>
            </a:r>
            <a:endParaRPr lang="th-TH" sz="36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	ระดับตำบลจัดเวทีประชาคม/ติดป้าย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สัญลักษณ์บอกช่องทางติดต่อ</a:t>
            </a:r>
            <a:r>
              <a:rPr lang="th-TH" altLang="en-US" sz="3600" b="1" dirty="0" smtClean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 ถึงประชาชน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ภายในเดือน มิถุนายน ๕๘</a:t>
            </a:r>
            <a:endParaRPr lang="th-TH" altLang="en-US" sz="3600" b="1" dirty="0" smtClean="0">
              <a:latin typeface="TH SarabunPSK" pitchFamily="34" charset="-34"/>
              <a:cs typeface="TH SarabunPSK" pitchFamily="34" charset="-34"/>
              <a:sym typeface="Tahoma" pitchFamily="34" charset="0"/>
            </a:endParaRPr>
          </a:p>
          <a:p>
            <a:pPr marL="0" indent="0">
              <a:buNone/>
            </a:pPr>
            <a:r>
              <a:rPr lang="th-TH" sz="3600" b="1" dirty="0">
                <a:latin typeface="TH SarabunPSK" pitchFamily="34" charset="-34"/>
                <a:cs typeface="TH SarabunPSK" pitchFamily="34" charset="-34"/>
                <a:sym typeface="Tahoma" pitchFamily="34" charset="0"/>
              </a:rPr>
              <a:t>	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ดาว 5 แฉก 3"/>
          <p:cNvSpPr/>
          <p:nvPr/>
        </p:nvSpPr>
        <p:spPr>
          <a:xfrm>
            <a:off x="838200" y="1600200"/>
            <a:ext cx="457200" cy="533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ดาว 5 แฉก 5"/>
          <p:cNvSpPr/>
          <p:nvPr/>
        </p:nvSpPr>
        <p:spPr>
          <a:xfrm>
            <a:off x="762000" y="2743200"/>
            <a:ext cx="533400" cy="533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ดาว 5 แฉก 6"/>
          <p:cNvSpPr/>
          <p:nvPr/>
        </p:nvSpPr>
        <p:spPr>
          <a:xfrm>
            <a:off x="762000" y="4038600"/>
            <a:ext cx="533400" cy="533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ดาว 5 แฉก 7"/>
          <p:cNvSpPr/>
          <p:nvPr/>
        </p:nvSpPr>
        <p:spPr>
          <a:xfrm>
            <a:off x="762000" y="5181600"/>
            <a:ext cx="533400" cy="533400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672063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rgbClr val="7030A0"/>
          </a:solidFill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FCT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สิ่งดีดีที่มุก</a:t>
            </a:r>
            <a:r>
              <a:rPr lang="th-TH" sz="5400" b="1" dirty="0" err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ศรีโส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ธรเจริญราชธานี</a:t>
            </a:r>
            <a:endParaRPr lang="th-TH" sz="54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570037"/>
            <a:ext cx="8229600" cy="4906963"/>
          </a:xfrm>
          <a:ln>
            <a:solidFill>
              <a:schemeClr val="accent2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๑</a:t>
            </a:r>
            <a:r>
              <a:rPr lang="en-US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5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การเยี่ยมบ้านคุณภาพ</a:t>
            </a:r>
          </a:p>
          <a:p>
            <a:pPr marL="0" indent="0">
              <a:buNone/>
            </a:pP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อดีต	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	เยี่ยมเฉพาะ </a:t>
            </a:r>
            <a:r>
              <a:rPr lang="th-TH" sz="5200" b="1" dirty="0" err="1" smtClean="0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52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5200" b="1" dirty="0" err="1" smtClean="0">
                <a:latin typeface="TH SarabunPSK" pitchFamily="34" charset="-34"/>
                <a:cs typeface="TH SarabunPSK" pitchFamily="34" charset="-34"/>
              </a:rPr>
              <a:t>อสม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.</a:t>
            </a:r>
          </a:p>
          <a:p>
            <a:pPr marL="0" indent="0">
              <a:buNone/>
            </a:pPr>
            <a:r>
              <a:rPr lang="th-TH" sz="4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ปัจจุบัน</a:t>
            </a:r>
            <a:r>
              <a:rPr lang="th-TH" sz="46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เยี่ยมโดย</a:t>
            </a:r>
            <a:r>
              <a:rPr lang="th-TH" sz="5200" b="1" dirty="0" err="1" smtClean="0">
                <a:latin typeface="TH SarabunPSK" pitchFamily="34" charset="-34"/>
                <a:cs typeface="TH SarabunPSK" pitchFamily="34" charset="-34"/>
              </a:rPr>
              <a:t>ทีมสห</a:t>
            </a:r>
            <a:r>
              <a:rPr lang="th-TH" sz="5200" b="1" dirty="0" smtClean="0">
                <a:latin typeface="TH SarabunPSK" pitchFamily="34" charset="-34"/>
                <a:cs typeface="TH SarabunPSK" pitchFamily="34" charset="-34"/>
              </a:rPr>
              <a:t>วิชาชีพ /ชุมชน/ท้องถิ่น</a:t>
            </a:r>
            <a:endParaRPr lang="th-TH" sz="4600" b="1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ผลงานเด่น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อุบลราชธานี	การดูแลผู้ป่วยระยะสุดท้าย</a:t>
            </a:r>
          </a:p>
          <a:p>
            <a:pPr marL="0" indent="0"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ศรีสะ</a:t>
            </a:r>
            <a:r>
              <a:rPr lang="th-TH" sz="4400" b="1" dirty="0" err="1" smtClean="0">
                <a:latin typeface="TH SarabunPSK" pitchFamily="34" charset="-34"/>
                <a:cs typeface="TH SarabunPSK" pitchFamily="34" charset="-34"/>
              </a:rPr>
              <a:t>เกษ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การดูแลผู้พิการ	</a:t>
            </a:r>
          </a:p>
          <a:p>
            <a:pPr marL="0" indent="0"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ยโสธร	การดูแลผู้สูงอายุครบวงจร</a:t>
            </a:r>
          </a:p>
          <a:p>
            <a:pPr marL="0" lvl="0" indent="0"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อำนาจเจริญ	การสอนข้างเตียงผู้ป่วย ในชุมชน</a:t>
            </a:r>
          </a:p>
          <a:p>
            <a:pPr marL="0" indent="0"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มุกดาหาร	ชุมชนภูไทไม่ทอดทิ้งกัน</a:t>
            </a: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527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3108" y="1428736"/>
            <a:ext cx="4711416" cy="3154710"/>
          </a:xfrm>
          <a:prstGeom prst="rect">
            <a:avLst/>
          </a:prstGeom>
          <a:noFill/>
        </p:spPr>
        <p:txBody>
          <a:bodyPr>
            <a:spAutoFit/>
            <a:scene3d>
              <a:camera prst="perspectiveBelow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 algn="ctr">
              <a:defRPr/>
            </a:pPr>
            <a:r>
              <a:rPr lang="th-TH" sz="199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glow rad="63500">
                    <a:prstClr val="white">
                      <a:alpha val="40000"/>
                    </a:prstClr>
                  </a:glow>
                </a:effectLst>
                <a:cs typeface="Angsana New"/>
              </a:rPr>
              <a:t>สวัสดี</a:t>
            </a:r>
            <a:endParaRPr lang="en-US" sz="199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6600"/>
              </a:solidFill>
              <a:effectLst>
                <a:glow rad="63500">
                  <a:prstClr val="white">
                    <a:alpha val="40000"/>
                  </a:prstClr>
                </a:glow>
              </a:effectLst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D1E4B-DD45-4551-8497-B829700AA19A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8305642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50">
        <p:dissolve/>
      </p:transition>
    </mc:Choice>
    <mc:Fallback>
      <p:transition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225</Words>
  <Application>Microsoft Office PowerPoint</Application>
  <PresentationFormat>นำเสนอทางหน้าจอ (4:3)</PresentationFormat>
  <Paragraphs>46</Paragraphs>
  <Slides>5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ความก้าวหน้า FCT กับสิ่งดีดี                                                      ที่มุกศรีโสธรเจริญราชธานี</vt:lpstr>
      <vt:lpstr>ภาพนิ่ง 2</vt:lpstr>
      <vt:lpstr>การสื่อสารสร้างความเข้าใจในแต่ละพื้นที่ </vt:lpstr>
      <vt:lpstr>FCT สิ่งดีดีที่มุกศรีโสธรเจริญราชธานี</vt:lpstr>
      <vt:lpstr>ภาพนิ่ง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ความก้าวหน้า FCT กับสิ่งดีดี                                                      ที่มุกศรีโสธรเจริญราชธานี</dc:title>
  <dc:creator>PC</dc:creator>
  <cp:lastModifiedBy>Corporate Edition</cp:lastModifiedBy>
  <cp:revision>17</cp:revision>
  <dcterms:created xsi:type="dcterms:W3CDTF">2015-04-25T00:52:43Z</dcterms:created>
  <dcterms:modified xsi:type="dcterms:W3CDTF">2015-05-07T10:18:50Z</dcterms:modified>
</cp:coreProperties>
</file>