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99" r:id="rId3"/>
    <p:sldId id="272" r:id="rId4"/>
    <p:sldId id="273" r:id="rId5"/>
    <p:sldId id="264" r:id="rId6"/>
    <p:sldId id="257" r:id="rId7"/>
    <p:sldId id="274" r:id="rId8"/>
    <p:sldId id="275" r:id="rId9"/>
    <p:sldId id="306" r:id="rId10"/>
    <p:sldId id="305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</p:sldIdLst>
  <p:sldSz cx="9144000" cy="6858000" type="screen4x3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33F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1363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F5B71-BCF6-48C2-ADA5-8FE8AE2A5E92}" type="datetimeFigureOut">
              <a:rPr lang="th-TH" smtClean="0"/>
              <a:t>06/05/58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F004D-90B0-4AD7-9008-805646A7B4F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36887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B4D978-AD78-4CE4-9327-A4A31F0EF097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DC15A-5A71-4AB7-AB72-CAA95D7BA319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317704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3" y="9448800"/>
            <a:ext cx="2971800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6" rIns="91431" bIns="45716" anchor="b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hangingPunct="1"/>
            <a:fld id="{4040D0A0-DE68-49D4-BB16-4C448DCCC63E}" type="slidenum">
              <a:rPr lang="en-US" sz="1200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pPr algn="r" eaLnBrk="1" hangingPunct="1"/>
              <a:t>10</a:t>
            </a:fld>
            <a:endParaRPr lang="th-TH" sz="1200">
              <a:solidFill>
                <a:srgbClr val="000000"/>
              </a:solidFill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30723" name="Rectangle 7"/>
          <p:cNvSpPr txBox="1">
            <a:spLocks noGrp="1" noChangeArrowheads="1"/>
          </p:cNvSpPr>
          <p:nvPr/>
        </p:nvSpPr>
        <p:spPr bwMode="auto">
          <a:xfrm>
            <a:off x="3886200" y="9450389"/>
            <a:ext cx="29718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2" tIns="45712" rIns="91422" bIns="45712" anchor="b"/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/>
            <a:fld id="{8EB8534D-5F10-4672-8E7B-92A160C051E7}" type="slidenum">
              <a:rPr lang="en-US" sz="1800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pPr algn="r"/>
              <a:t>10</a:t>
            </a:fld>
            <a:endParaRPr lang="th-TH" sz="1800">
              <a:solidFill>
                <a:srgbClr val="000000"/>
              </a:solidFill>
              <a:latin typeface="Angsana New" pitchFamily="18" charset="-34"/>
              <a:cs typeface="Cordia New" pitchFamily="34" charset="-34"/>
            </a:endParaRPr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724400"/>
            <a:ext cx="5029200" cy="4476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2" tIns="45712" rIns="91422" bIns="45712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F2FD9CB-7163-4B7F-AEC8-16502F7DE99C}" type="datetimeFigureOut">
              <a:rPr lang="th-TH" smtClean="0"/>
              <a:pPr/>
              <a:t>06/05/58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A77893A-9435-4E34-AA2B-5204FE9477C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มุมมน 3"/>
          <p:cNvSpPr/>
          <p:nvPr/>
        </p:nvSpPr>
        <p:spPr>
          <a:xfrm>
            <a:off x="827584" y="4077072"/>
            <a:ext cx="7416824" cy="136815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1835696" y="980728"/>
            <a:ext cx="5616624" cy="259228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79512" y="-1467544"/>
            <a:ext cx="8640960" cy="6741368"/>
          </a:xfrm>
        </p:spPr>
        <p:txBody>
          <a:bodyPr>
            <a:noAutofit/>
          </a:bodyPr>
          <a:lstStyle/>
          <a:p>
            <a:pPr algn="ctr"/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dirty="0" smtClean="0">
                <a:solidFill>
                  <a:srgbClr val="4133F9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ดำเนินงาน</a:t>
            </a:r>
            <a:br>
              <a:rPr lang="th-TH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ทีมห</a:t>
            </a:r>
            <a:r>
              <a:rPr lang="th-TH" sz="44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มอ</a:t>
            </a:r>
            <a:r>
              <a:rPr lang="th-TH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</a:t>
            </a:r>
            <a:r>
              <a:rPr lang="th-TH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เขต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สุขภาพที่ 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800" dirty="0" smtClean="0">
                <a:solidFill>
                  <a:schemeClr val="accent3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</a:t>
            </a:r>
            <a:r>
              <a:rPr lang="th-TH" sz="2800" dirty="0" smtClean="0">
                <a:solidFill>
                  <a:schemeClr val="accent3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ปฐมภูมิ ทุติยภูมิและองค์รวม </a:t>
            </a:r>
            <a:br>
              <a:rPr lang="th-TH" sz="2800" dirty="0" smtClean="0">
                <a:solidFill>
                  <a:schemeClr val="accent3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800" dirty="0" smtClean="0">
                <a:solidFill>
                  <a:schemeClr val="accent3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เขตสุขภาพที่ </a:t>
            </a:r>
            <a:r>
              <a:rPr lang="en-US" sz="2800" dirty="0" smtClean="0">
                <a:solidFill>
                  <a:schemeClr val="accent3">
                    <a:lumMod val="50000"/>
                  </a:schemeClr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endParaRPr lang="th-TH" sz="5400" dirty="0">
              <a:solidFill>
                <a:schemeClr val="accent3">
                  <a:lumMod val="50000"/>
                </a:schemeClr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reeform 3"/>
          <p:cNvSpPr>
            <a:spLocks/>
          </p:cNvSpPr>
          <p:nvPr/>
        </p:nvSpPr>
        <p:spPr bwMode="auto">
          <a:xfrm>
            <a:off x="1692275" y="1125538"/>
            <a:ext cx="1689100" cy="1698625"/>
          </a:xfrm>
          <a:custGeom>
            <a:avLst/>
            <a:gdLst>
              <a:gd name="T0" fmla="*/ 2147483647 w 1290"/>
              <a:gd name="T1" fmla="*/ 2147483647 h 1279"/>
              <a:gd name="T2" fmla="*/ 2147483647 w 1290"/>
              <a:gd name="T3" fmla="*/ 2147483647 h 1279"/>
              <a:gd name="T4" fmla="*/ 2147483647 w 1290"/>
              <a:gd name="T5" fmla="*/ 2147483647 h 1279"/>
              <a:gd name="T6" fmla="*/ 2147483647 w 1290"/>
              <a:gd name="T7" fmla="*/ 2147483647 h 1279"/>
              <a:gd name="T8" fmla="*/ 2147483647 w 1290"/>
              <a:gd name="T9" fmla="*/ 2147483647 h 1279"/>
              <a:gd name="T10" fmla="*/ 2147483647 w 1290"/>
              <a:gd name="T11" fmla="*/ 2147483647 h 1279"/>
              <a:gd name="T12" fmla="*/ 2147483647 w 1290"/>
              <a:gd name="T13" fmla="*/ 2147483647 h 1279"/>
              <a:gd name="T14" fmla="*/ 2147483647 w 1290"/>
              <a:gd name="T15" fmla="*/ 2147483647 h 1279"/>
              <a:gd name="T16" fmla="*/ 2147483647 w 1290"/>
              <a:gd name="T17" fmla="*/ 2147483647 h 1279"/>
              <a:gd name="T18" fmla="*/ 2147483647 w 1290"/>
              <a:gd name="T19" fmla="*/ 2147483647 h 1279"/>
              <a:gd name="T20" fmla="*/ 2147483647 w 1290"/>
              <a:gd name="T21" fmla="*/ 2147483647 h 1279"/>
              <a:gd name="T22" fmla="*/ 2147483647 w 1290"/>
              <a:gd name="T23" fmla="*/ 0 h 1279"/>
              <a:gd name="T24" fmla="*/ 2147483647 w 1290"/>
              <a:gd name="T25" fmla="*/ 2147483647 h 1279"/>
              <a:gd name="T26" fmla="*/ 2147483647 w 1290"/>
              <a:gd name="T27" fmla="*/ 2147483647 h 1279"/>
              <a:gd name="T28" fmla="*/ 2147483647 w 1290"/>
              <a:gd name="T29" fmla="*/ 2147483647 h 1279"/>
              <a:gd name="T30" fmla="*/ 2147483647 w 1290"/>
              <a:gd name="T31" fmla="*/ 2147483647 h 1279"/>
              <a:gd name="T32" fmla="*/ 2147483647 w 1290"/>
              <a:gd name="T33" fmla="*/ 2147483647 h 1279"/>
              <a:gd name="T34" fmla="*/ 2147483647 w 1290"/>
              <a:gd name="T35" fmla="*/ 2147483647 h 1279"/>
              <a:gd name="T36" fmla="*/ 2147483647 w 1290"/>
              <a:gd name="T37" fmla="*/ 2147483647 h 1279"/>
              <a:gd name="T38" fmla="*/ 2147483647 w 1290"/>
              <a:gd name="T39" fmla="*/ 2147483647 h 1279"/>
              <a:gd name="T40" fmla="*/ 2147483647 w 1290"/>
              <a:gd name="T41" fmla="*/ 2147483647 h 1279"/>
              <a:gd name="T42" fmla="*/ 2147483647 w 1290"/>
              <a:gd name="T43" fmla="*/ 2147483647 h 1279"/>
              <a:gd name="T44" fmla="*/ 2147483647 w 1290"/>
              <a:gd name="T45" fmla="*/ 2147483647 h 1279"/>
              <a:gd name="T46" fmla="*/ 2147483647 w 1290"/>
              <a:gd name="T47" fmla="*/ 2147483647 h 1279"/>
              <a:gd name="T48" fmla="*/ 2147483647 w 1290"/>
              <a:gd name="T49" fmla="*/ 2147483647 h 1279"/>
              <a:gd name="T50" fmla="*/ 2147483647 w 1290"/>
              <a:gd name="T51" fmla="*/ 2147483647 h 1279"/>
              <a:gd name="T52" fmla="*/ 2147483647 w 1290"/>
              <a:gd name="T53" fmla="*/ 2147483647 h 1279"/>
              <a:gd name="T54" fmla="*/ 2147483647 w 1290"/>
              <a:gd name="T55" fmla="*/ 2147483647 h 1279"/>
              <a:gd name="T56" fmla="*/ 2147483647 w 1290"/>
              <a:gd name="T57" fmla="*/ 2147483647 h 1279"/>
              <a:gd name="T58" fmla="*/ 2147483647 w 1290"/>
              <a:gd name="T59" fmla="*/ 2147483647 h 1279"/>
              <a:gd name="T60" fmla="*/ 2147483647 w 1290"/>
              <a:gd name="T61" fmla="*/ 2147483647 h 1279"/>
              <a:gd name="T62" fmla="*/ 2147483647 w 1290"/>
              <a:gd name="T63" fmla="*/ 2147483647 h 1279"/>
              <a:gd name="T64" fmla="*/ 2147483647 w 1290"/>
              <a:gd name="T65" fmla="*/ 2147483647 h 1279"/>
              <a:gd name="T66" fmla="*/ 2147483647 w 1290"/>
              <a:gd name="T67" fmla="*/ 2147483647 h 1279"/>
              <a:gd name="T68" fmla="*/ 2147483647 w 1290"/>
              <a:gd name="T69" fmla="*/ 2147483647 h 1279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290"/>
              <a:gd name="T106" fmla="*/ 0 h 1279"/>
              <a:gd name="T107" fmla="*/ 1290 w 1290"/>
              <a:gd name="T108" fmla="*/ 1279 h 1279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290" h="1279">
                <a:moveTo>
                  <a:pt x="12" y="984"/>
                </a:moveTo>
                <a:cubicBezTo>
                  <a:pt x="9" y="976"/>
                  <a:pt x="0" y="968"/>
                  <a:pt x="4" y="960"/>
                </a:cubicBezTo>
                <a:cubicBezTo>
                  <a:pt x="8" y="952"/>
                  <a:pt x="20" y="956"/>
                  <a:pt x="28" y="952"/>
                </a:cubicBezTo>
                <a:cubicBezTo>
                  <a:pt x="83" y="924"/>
                  <a:pt x="17" y="945"/>
                  <a:pt x="84" y="928"/>
                </a:cubicBezTo>
                <a:cubicBezTo>
                  <a:pt x="101" y="810"/>
                  <a:pt x="68" y="915"/>
                  <a:pt x="140" y="864"/>
                </a:cubicBezTo>
                <a:cubicBezTo>
                  <a:pt x="156" y="853"/>
                  <a:pt x="172" y="816"/>
                  <a:pt x="172" y="816"/>
                </a:cubicBezTo>
                <a:cubicBezTo>
                  <a:pt x="167" y="800"/>
                  <a:pt x="161" y="784"/>
                  <a:pt x="156" y="768"/>
                </a:cubicBezTo>
                <a:cubicBezTo>
                  <a:pt x="153" y="760"/>
                  <a:pt x="148" y="744"/>
                  <a:pt x="148" y="744"/>
                </a:cubicBezTo>
                <a:cubicBezTo>
                  <a:pt x="166" y="732"/>
                  <a:pt x="190" y="729"/>
                  <a:pt x="204" y="712"/>
                </a:cubicBezTo>
                <a:cubicBezTo>
                  <a:pt x="211" y="704"/>
                  <a:pt x="208" y="690"/>
                  <a:pt x="212" y="680"/>
                </a:cubicBezTo>
                <a:cubicBezTo>
                  <a:pt x="220" y="661"/>
                  <a:pt x="238" y="646"/>
                  <a:pt x="252" y="632"/>
                </a:cubicBezTo>
                <a:cubicBezTo>
                  <a:pt x="251" y="632"/>
                  <a:pt x="198" y="616"/>
                  <a:pt x="204" y="608"/>
                </a:cubicBezTo>
                <a:cubicBezTo>
                  <a:pt x="216" y="590"/>
                  <a:pt x="247" y="599"/>
                  <a:pt x="268" y="592"/>
                </a:cubicBezTo>
                <a:cubicBezTo>
                  <a:pt x="257" y="560"/>
                  <a:pt x="243" y="554"/>
                  <a:pt x="212" y="544"/>
                </a:cubicBezTo>
                <a:cubicBezTo>
                  <a:pt x="215" y="536"/>
                  <a:pt x="214" y="526"/>
                  <a:pt x="220" y="520"/>
                </a:cubicBezTo>
                <a:cubicBezTo>
                  <a:pt x="226" y="514"/>
                  <a:pt x="281" y="492"/>
                  <a:pt x="292" y="488"/>
                </a:cubicBezTo>
                <a:cubicBezTo>
                  <a:pt x="312" y="428"/>
                  <a:pt x="312" y="407"/>
                  <a:pt x="276" y="352"/>
                </a:cubicBezTo>
                <a:cubicBezTo>
                  <a:pt x="267" y="315"/>
                  <a:pt x="260" y="301"/>
                  <a:pt x="228" y="280"/>
                </a:cubicBezTo>
                <a:cubicBezTo>
                  <a:pt x="214" y="239"/>
                  <a:pt x="231" y="208"/>
                  <a:pt x="244" y="168"/>
                </a:cubicBezTo>
                <a:cubicBezTo>
                  <a:pt x="247" y="158"/>
                  <a:pt x="265" y="163"/>
                  <a:pt x="276" y="160"/>
                </a:cubicBezTo>
                <a:cubicBezTo>
                  <a:pt x="300" y="153"/>
                  <a:pt x="324" y="144"/>
                  <a:pt x="348" y="136"/>
                </a:cubicBezTo>
                <a:cubicBezTo>
                  <a:pt x="356" y="133"/>
                  <a:pt x="372" y="128"/>
                  <a:pt x="372" y="128"/>
                </a:cubicBezTo>
                <a:cubicBezTo>
                  <a:pt x="382" y="97"/>
                  <a:pt x="402" y="95"/>
                  <a:pt x="412" y="64"/>
                </a:cubicBezTo>
                <a:cubicBezTo>
                  <a:pt x="367" y="49"/>
                  <a:pt x="367" y="15"/>
                  <a:pt x="412" y="0"/>
                </a:cubicBezTo>
                <a:cubicBezTo>
                  <a:pt x="428" y="3"/>
                  <a:pt x="444" y="6"/>
                  <a:pt x="460" y="8"/>
                </a:cubicBezTo>
                <a:cubicBezTo>
                  <a:pt x="479" y="11"/>
                  <a:pt x="501" y="4"/>
                  <a:pt x="516" y="16"/>
                </a:cubicBezTo>
                <a:cubicBezTo>
                  <a:pt x="517" y="17"/>
                  <a:pt x="548" y="106"/>
                  <a:pt x="556" y="112"/>
                </a:cubicBezTo>
                <a:cubicBezTo>
                  <a:pt x="575" y="126"/>
                  <a:pt x="630" y="132"/>
                  <a:pt x="652" y="136"/>
                </a:cubicBezTo>
                <a:cubicBezTo>
                  <a:pt x="698" y="167"/>
                  <a:pt x="676" y="184"/>
                  <a:pt x="644" y="216"/>
                </a:cubicBezTo>
                <a:cubicBezTo>
                  <a:pt x="639" y="237"/>
                  <a:pt x="614" y="263"/>
                  <a:pt x="628" y="280"/>
                </a:cubicBezTo>
                <a:cubicBezTo>
                  <a:pt x="648" y="306"/>
                  <a:pt x="693" y="286"/>
                  <a:pt x="724" y="296"/>
                </a:cubicBezTo>
                <a:cubicBezTo>
                  <a:pt x="729" y="304"/>
                  <a:pt x="732" y="314"/>
                  <a:pt x="740" y="320"/>
                </a:cubicBezTo>
                <a:cubicBezTo>
                  <a:pt x="747" y="325"/>
                  <a:pt x="763" y="320"/>
                  <a:pt x="764" y="328"/>
                </a:cubicBezTo>
                <a:cubicBezTo>
                  <a:pt x="766" y="345"/>
                  <a:pt x="748" y="376"/>
                  <a:pt x="748" y="376"/>
                </a:cubicBezTo>
                <a:cubicBezTo>
                  <a:pt x="745" y="397"/>
                  <a:pt x="749" y="420"/>
                  <a:pt x="740" y="440"/>
                </a:cubicBezTo>
                <a:cubicBezTo>
                  <a:pt x="737" y="448"/>
                  <a:pt x="722" y="442"/>
                  <a:pt x="716" y="448"/>
                </a:cubicBezTo>
                <a:cubicBezTo>
                  <a:pt x="710" y="454"/>
                  <a:pt x="713" y="465"/>
                  <a:pt x="708" y="472"/>
                </a:cubicBezTo>
                <a:cubicBezTo>
                  <a:pt x="702" y="480"/>
                  <a:pt x="692" y="483"/>
                  <a:pt x="684" y="488"/>
                </a:cubicBezTo>
                <a:cubicBezTo>
                  <a:pt x="715" y="498"/>
                  <a:pt x="753" y="485"/>
                  <a:pt x="780" y="504"/>
                </a:cubicBezTo>
                <a:cubicBezTo>
                  <a:pt x="793" y="513"/>
                  <a:pt x="784" y="536"/>
                  <a:pt x="788" y="552"/>
                </a:cubicBezTo>
                <a:cubicBezTo>
                  <a:pt x="795" y="584"/>
                  <a:pt x="810" y="599"/>
                  <a:pt x="836" y="616"/>
                </a:cubicBezTo>
                <a:cubicBezTo>
                  <a:pt x="844" y="639"/>
                  <a:pt x="866" y="678"/>
                  <a:pt x="844" y="704"/>
                </a:cubicBezTo>
                <a:cubicBezTo>
                  <a:pt x="832" y="719"/>
                  <a:pt x="806" y="714"/>
                  <a:pt x="788" y="720"/>
                </a:cubicBezTo>
                <a:cubicBezTo>
                  <a:pt x="796" y="725"/>
                  <a:pt x="803" y="732"/>
                  <a:pt x="812" y="736"/>
                </a:cubicBezTo>
                <a:cubicBezTo>
                  <a:pt x="820" y="740"/>
                  <a:pt x="830" y="738"/>
                  <a:pt x="836" y="744"/>
                </a:cubicBezTo>
                <a:cubicBezTo>
                  <a:pt x="854" y="762"/>
                  <a:pt x="842" y="806"/>
                  <a:pt x="860" y="824"/>
                </a:cubicBezTo>
                <a:cubicBezTo>
                  <a:pt x="866" y="830"/>
                  <a:pt x="876" y="829"/>
                  <a:pt x="884" y="832"/>
                </a:cubicBezTo>
                <a:cubicBezTo>
                  <a:pt x="903" y="890"/>
                  <a:pt x="884" y="884"/>
                  <a:pt x="932" y="872"/>
                </a:cubicBezTo>
                <a:cubicBezTo>
                  <a:pt x="972" y="880"/>
                  <a:pt x="989" y="890"/>
                  <a:pt x="1028" y="880"/>
                </a:cubicBezTo>
                <a:cubicBezTo>
                  <a:pt x="1037" y="854"/>
                  <a:pt x="1032" y="853"/>
                  <a:pt x="1060" y="840"/>
                </a:cubicBezTo>
                <a:cubicBezTo>
                  <a:pt x="1075" y="833"/>
                  <a:pt x="1108" y="824"/>
                  <a:pt x="1108" y="824"/>
                </a:cubicBezTo>
                <a:cubicBezTo>
                  <a:pt x="1133" y="900"/>
                  <a:pt x="1145" y="892"/>
                  <a:pt x="1228" y="904"/>
                </a:cubicBezTo>
                <a:cubicBezTo>
                  <a:pt x="1223" y="912"/>
                  <a:pt x="1214" y="919"/>
                  <a:pt x="1212" y="928"/>
                </a:cubicBezTo>
                <a:cubicBezTo>
                  <a:pt x="1206" y="962"/>
                  <a:pt x="1256" y="963"/>
                  <a:pt x="1276" y="968"/>
                </a:cubicBezTo>
                <a:cubicBezTo>
                  <a:pt x="1279" y="976"/>
                  <a:pt x="1290" y="986"/>
                  <a:pt x="1284" y="992"/>
                </a:cubicBezTo>
                <a:cubicBezTo>
                  <a:pt x="1274" y="1002"/>
                  <a:pt x="1257" y="996"/>
                  <a:pt x="1244" y="1000"/>
                </a:cubicBezTo>
                <a:cubicBezTo>
                  <a:pt x="1154" y="1025"/>
                  <a:pt x="1239" y="1014"/>
                  <a:pt x="1116" y="1024"/>
                </a:cubicBezTo>
                <a:cubicBezTo>
                  <a:pt x="1076" y="1027"/>
                  <a:pt x="1036" y="1029"/>
                  <a:pt x="996" y="1032"/>
                </a:cubicBezTo>
                <a:cubicBezTo>
                  <a:pt x="918" y="1058"/>
                  <a:pt x="1068" y="1094"/>
                  <a:pt x="972" y="1120"/>
                </a:cubicBezTo>
                <a:cubicBezTo>
                  <a:pt x="900" y="1140"/>
                  <a:pt x="823" y="1125"/>
                  <a:pt x="748" y="1128"/>
                </a:cubicBezTo>
                <a:cubicBezTo>
                  <a:pt x="729" y="1131"/>
                  <a:pt x="707" y="1125"/>
                  <a:pt x="692" y="1136"/>
                </a:cubicBezTo>
                <a:cubicBezTo>
                  <a:pt x="681" y="1144"/>
                  <a:pt x="696" y="1171"/>
                  <a:pt x="684" y="1176"/>
                </a:cubicBezTo>
                <a:cubicBezTo>
                  <a:pt x="652" y="1190"/>
                  <a:pt x="615" y="1181"/>
                  <a:pt x="580" y="1184"/>
                </a:cubicBezTo>
                <a:cubicBezTo>
                  <a:pt x="548" y="1279"/>
                  <a:pt x="289" y="1208"/>
                  <a:pt x="284" y="1208"/>
                </a:cubicBezTo>
                <a:cubicBezTo>
                  <a:pt x="248" y="1196"/>
                  <a:pt x="229" y="1158"/>
                  <a:pt x="196" y="1136"/>
                </a:cubicBezTo>
                <a:cubicBezTo>
                  <a:pt x="191" y="1120"/>
                  <a:pt x="185" y="1104"/>
                  <a:pt x="180" y="1088"/>
                </a:cubicBezTo>
                <a:cubicBezTo>
                  <a:pt x="177" y="1079"/>
                  <a:pt x="102" y="1066"/>
                  <a:pt x="92" y="1064"/>
                </a:cubicBezTo>
                <a:cubicBezTo>
                  <a:pt x="46" y="995"/>
                  <a:pt x="107" y="1076"/>
                  <a:pt x="52" y="1032"/>
                </a:cubicBezTo>
                <a:cubicBezTo>
                  <a:pt x="44" y="1026"/>
                  <a:pt x="43" y="1015"/>
                  <a:pt x="36" y="1008"/>
                </a:cubicBezTo>
                <a:cubicBezTo>
                  <a:pt x="10" y="982"/>
                  <a:pt x="12" y="1004"/>
                  <a:pt x="12" y="984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3" name="Freeform 4"/>
          <p:cNvSpPr>
            <a:spLocks/>
          </p:cNvSpPr>
          <p:nvPr/>
        </p:nvSpPr>
        <p:spPr bwMode="auto">
          <a:xfrm>
            <a:off x="1222375" y="2384425"/>
            <a:ext cx="869950" cy="1062038"/>
          </a:xfrm>
          <a:custGeom>
            <a:avLst/>
            <a:gdLst>
              <a:gd name="T0" fmla="*/ 2147483647 w 664"/>
              <a:gd name="T1" fmla="*/ 2147483647 h 798"/>
              <a:gd name="T2" fmla="*/ 2147483647 w 664"/>
              <a:gd name="T3" fmla="*/ 2147483647 h 798"/>
              <a:gd name="T4" fmla="*/ 2147483647 w 664"/>
              <a:gd name="T5" fmla="*/ 2147483647 h 798"/>
              <a:gd name="T6" fmla="*/ 2147483647 w 664"/>
              <a:gd name="T7" fmla="*/ 2147483647 h 798"/>
              <a:gd name="T8" fmla="*/ 2147483647 w 664"/>
              <a:gd name="T9" fmla="*/ 2147483647 h 798"/>
              <a:gd name="T10" fmla="*/ 2147483647 w 664"/>
              <a:gd name="T11" fmla="*/ 2147483647 h 798"/>
              <a:gd name="T12" fmla="*/ 2147483647 w 664"/>
              <a:gd name="T13" fmla="*/ 2147483647 h 798"/>
              <a:gd name="T14" fmla="*/ 2147483647 w 664"/>
              <a:gd name="T15" fmla="*/ 2147483647 h 798"/>
              <a:gd name="T16" fmla="*/ 2147483647 w 664"/>
              <a:gd name="T17" fmla="*/ 2147483647 h 798"/>
              <a:gd name="T18" fmla="*/ 2147483647 w 664"/>
              <a:gd name="T19" fmla="*/ 2147483647 h 798"/>
              <a:gd name="T20" fmla="*/ 2147483647 w 664"/>
              <a:gd name="T21" fmla="*/ 2147483647 h 798"/>
              <a:gd name="T22" fmla="*/ 2147483647 w 664"/>
              <a:gd name="T23" fmla="*/ 2147483647 h 798"/>
              <a:gd name="T24" fmla="*/ 2147483647 w 664"/>
              <a:gd name="T25" fmla="*/ 2147483647 h 798"/>
              <a:gd name="T26" fmla="*/ 2147483647 w 664"/>
              <a:gd name="T27" fmla="*/ 2147483647 h 798"/>
              <a:gd name="T28" fmla="*/ 2147483647 w 664"/>
              <a:gd name="T29" fmla="*/ 2147483647 h 798"/>
              <a:gd name="T30" fmla="*/ 2147483647 w 664"/>
              <a:gd name="T31" fmla="*/ 2147483647 h 798"/>
              <a:gd name="T32" fmla="*/ 2147483647 w 664"/>
              <a:gd name="T33" fmla="*/ 2147483647 h 798"/>
              <a:gd name="T34" fmla="*/ 2147483647 w 664"/>
              <a:gd name="T35" fmla="*/ 2147483647 h 798"/>
              <a:gd name="T36" fmla="*/ 2147483647 w 664"/>
              <a:gd name="T37" fmla="*/ 2147483647 h 798"/>
              <a:gd name="T38" fmla="*/ 2147483647 w 664"/>
              <a:gd name="T39" fmla="*/ 2147483647 h 798"/>
              <a:gd name="T40" fmla="*/ 2147483647 w 664"/>
              <a:gd name="T41" fmla="*/ 2147483647 h 798"/>
              <a:gd name="T42" fmla="*/ 2147483647 w 664"/>
              <a:gd name="T43" fmla="*/ 2147483647 h 798"/>
              <a:gd name="T44" fmla="*/ 2147483647 w 664"/>
              <a:gd name="T45" fmla="*/ 2147483647 h 798"/>
              <a:gd name="T46" fmla="*/ 2147483647 w 664"/>
              <a:gd name="T47" fmla="*/ 2147483647 h 798"/>
              <a:gd name="T48" fmla="*/ 2147483647 w 664"/>
              <a:gd name="T49" fmla="*/ 2147483647 h 798"/>
              <a:gd name="T50" fmla="*/ 2147483647 w 664"/>
              <a:gd name="T51" fmla="*/ 2147483647 h 798"/>
              <a:gd name="T52" fmla="*/ 2147483647 w 664"/>
              <a:gd name="T53" fmla="*/ 2147483647 h 798"/>
              <a:gd name="T54" fmla="*/ 2147483647 w 664"/>
              <a:gd name="T55" fmla="*/ 2147483647 h 798"/>
              <a:gd name="T56" fmla="*/ 2147483647 w 664"/>
              <a:gd name="T57" fmla="*/ 2147483647 h 798"/>
              <a:gd name="T58" fmla="*/ 2147483647 w 664"/>
              <a:gd name="T59" fmla="*/ 2147483647 h 798"/>
              <a:gd name="T60" fmla="*/ 2147483647 w 664"/>
              <a:gd name="T61" fmla="*/ 2147483647 h 798"/>
              <a:gd name="T62" fmla="*/ 2147483647 w 664"/>
              <a:gd name="T63" fmla="*/ 2147483647 h 798"/>
              <a:gd name="T64" fmla="*/ 2147483647 w 664"/>
              <a:gd name="T65" fmla="*/ 2147483647 h 798"/>
              <a:gd name="T66" fmla="*/ 2147483647 w 664"/>
              <a:gd name="T67" fmla="*/ 2147483647 h 798"/>
              <a:gd name="T68" fmla="*/ 2147483647 w 664"/>
              <a:gd name="T69" fmla="*/ 2147483647 h 798"/>
              <a:gd name="T70" fmla="*/ 2147483647 w 664"/>
              <a:gd name="T71" fmla="*/ 2147483647 h 798"/>
              <a:gd name="T72" fmla="*/ 2147483647 w 664"/>
              <a:gd name="T73" fmla="*/ 2147483647 h 798"/>
              <a:gd name="T74" fmla="*/ 2147483647 w 664"/>
              <a:gd name="T75" fmla="*/ 2147483647 h 798"/>
              <a:gd name="T76" fmla="*/ 2147483647 w 664"/>
              <a:gd name="T77" fmla="*/ 2147483647 h 798"/>
              <a:gd name="T78" fmla="*/ 2147483647 w 664"/>
              <a:gd name="T79" fmla="*/ 2147483647 h 798"/>
              <a:gd name="T80" fmla="*/ 0 w 664"/>
              <a:gd name="T81" fmla="*/ 2147483647 h 798"/>
              <a:gd name="T82" fmla="*/ 2147483647 w 664"/>
              <a:gd name="T83" fmla="*/ 2147483647 h 798"/>
              <a:gd name="T84" fmla="*/ 2147483647 w 664"/>
              <a:gd name="T85" fmla="*/ 2147483647 h 798"/>
              <a:gd name="T86" fmla="*/ 2147483647 w 664"/>
              <a:gd name="T87" fmla="*/ 2147483647 h 798"/>
              <a:gd name="T88" fmla="*/ 2147483647 w 664"/>
              <a:gd name="T89" fmla="*/ 2147483647 h 79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664"/>
              <a:gd name="T136" fmla="*/ 0 h 798"/>
              <a:gd name="T137" fmla="*/ 664 w 664"/>
              <a:gd name="T138" fmla="*/ 798 h 79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664" h="798">
                <a:moveTo>
                  <a:pt x="72" y="494"/>
                </a:moveTo>
                <a:cubicBezTo>
                  <a:pt x="63" y="520"/>
                  <a:pt x="49" y="540"/>
                  <a:pt x="40" y="566"/>
                </a:cubicBezTo>
                <a:cubicBezTo>
                  <a:pt x="115" y="591"/>
                  <a:pt x="72" y="570"/>
                  <a:pt x="112" y="630"/>
                </a:cubicBezTo>
                <a:cubicBezTo>
                  <a:pt x="112" y="632"/>
                  <a:pt x="112" y="702"/>
                  <a:pt x="144" y="694"/>
                </a:cubicBezTo>
                <a:cubicBezTo>
                  <a:pt x="152" y="692"/>
                  <a:pt x="146" y="676"/>
                  <a:pt x="152" y="670"/>
                </a:cubicBezTo>
                <a:cubicBezTo>
                  <a:pt x="165" y="657"/>
                  <a:pt x="185" y="656"/>
                  <a:pt x="200" y="646"/>
                </a:cubicBezTo>
                <a:cubicBezTo>
                  <a:pt x="256" y="665"/>
                  <a:pt x="243" y="646"/>
                  <a:pt x="256" y="686"/>
                </a:cubicBezTo>
                <a:cubicBezTo>
                  <a:pt x="312" y="667"/>
                  <a:pt x="288" y="665"/>
                  <a:pt x="328" y="678"/>
                </a:cubicBezTo>
                <a:cubicBezTo>
                  <a:pt x="331" y="686"/>
                  <a:pt x="328" y="700"/>
                  <a:pt x="336" y="702"/>
                </a:cubicBezTo>
                <a:cubicBezTo>
                  <a:pt x="354" y="707"/>
                  <a:pt x="373" y="694"/>
                  <a:pt x="392" y="694"/>
                </a:cubicBezTo>
                <a:cubicBezTo>
                  <a:pt x="413" y="694"/>
                  <a:pt x="435" y="699"/>
                  <a:pt x="456" y="702"/>
                </a:cubicBezTo>
                <a:cubicBezTo>
                  <a:pt x="451" y="710"/>
                  <a:pt x="441" y="716"/>
                  <a:pt x="440" y="726"/>
                </a:cubicBezTo>
                <a:cubicBezTo>
                  <a:pt x="432" y="788"/>
                  <a:pt x="504" y="777"/>
                  <a:pt x="544" y="782"/>
                </a:cubicBezTo>
                <a:cubicBezTo>
                  <a:pt x="552" y="785"/>
                  <a:pt x="566" y="798"/>
                  <a:pt x="568" y="790"/>
                </a:cubicBezTo>
                <a:cubicBezTo>
                  <a:pt x="571" y="773"/>
                  <a:pt x="568" y="747"/>
                  <a:pt x="552" y="742"/>
                </a:cubicBezTo>
                <a:cubicBezTo>
                  <a:pt x="544" y="739"/>
                  <a:pt x="536" y="737"/>
                  <a:pt x="528" y="734"/>
                </a:cubicBezTo>
                <a:cubicBezTo>
                  <a:pt x="546" y="681"/>
                  <a:pt x="566" y="731"/>
                  <a:pt x="584" y="678"/>
                </a:cubicBezTo>
                <a:cubicBezTo>
                  <a:pt x="576" y="675"/>
                  <a:pt x="565" y="677"/>
                  <a:pt x="560" y="670"/>
                </a:cubicBezTo>
                <a:cubicBezTo>
                  <a:pt x="545" y="649"/>
                  <a:pt x="543" y="620"/>
                  <a:pt x="528" y="598"/>
                </a:cubicBezTo>
                <a:cubicBezTo>
                  <a:pt x="549" y="567"/>
                  <a:pt x="555" y="533"/>
                  <a:pt x="576" y="502"/>
                </a:cubicBezTo>
                <a:cubicBezTo>
                  <a:pt x="536" y="489"/>
                  <a:pt x="555" y="502"/>
                  <a:pt x="536" y="446"/>
                </a:cubicBezTo>
                <a:cubicBezTo>
                  <a:pt x="533" y="438"/>
                  <a:pt x="528" y="422"/>
                  <a:pt x="528" y="422"/>
                </a:cubicBezTo>
                <a:cubicBezTo>
                  <a:pt x="565" y="410"/>
                  <a:pt x="558" y="421"/>
                  <a:pt x="544" y="366"/>
                </a:cubicBezTo>
                <a:cubicBezTo>
                  <a:pt x="540" y="350"/>
                  <a:pt x="528" y="318"/>
                  <a:pt x="528" y="318"/>
                </a:cubicBezTo>
                <a:cubicBezTo>
                  <a:pt x="546" y="263"/>
                  <a:pt x="518" y="325"/>
                  <a:pt x="576" y="286"/>
                </a:cubicBezTo>
                <a:cubicBezTo>
                  <a:pt x="583" y="281"/>
                  <a:pt x="579" y="269"/>
                  <a:pt x="584" y="262"/>
                </a:cubicBezTo>
                <a:cubicBezTo>
                  <a:pt x="590" y="254"/>
                  <a:pt x="600" y="251"/>
                  <a:pt x="608" y="246"/>
                </a:cubicBezTo>
                <a:cubicBezTo>
                  <a:pt x="627" y="217"/>
                  <a:pt x="645" y="219"/>
                  <a:pt x="664" y="190"/>
                </a:cubicBezTo>
                <a:cubicBezTo>
                  <a:pt x="620" y="175"/>
                  <a:pt x="601" y="124"/>
                  <a:pt x="576" y="86"/>
                </a:cubicBezTo>
                <a:cubicBezTo>
                  <a:pt x="572" y="81"/>
                  <a:pt x="520" y="72"/>
                  <a:pt x="512" y="70"/>
                </a:cubicBezTo>
                <a:cubicBezTo>
                  <a:pt x="504" y="65"/>
                  <a:pt x="497" y="58"/>
                  <a:pt x="488" y="54"/>
                </a:cubicBezTo>
                <a:cubicBezTo>
                  <a:pt x="473" y="47"/>
                  <a:pt x="440" y="38"/>
                  <a:pt x="440" y="38"/>
                </a:cubicBezTo>
                <a:cubicBezTo>
                  <a:pt x="437" y="27"/>
                  <a:pt x="443" y="9"/>
                  <a:pt x="432" y="6"/>
                </a:cubicBezTo>
                <a:cubicBezTo>
                  <a:pt x="412" y="0"/>
                  <a:pt x="377" y="27"/>
                  <a:pt x="360" y="38"/>
                </a:cubicBezTo>
                <a:cubicBezTo>
                  <a:pt x="331" y="81"/>
                  <a:pt x="317" y="62"/>
                  <a:pt x="280" y="38"/>
                </a:cubicBezTo>
                <a:cubicBezTo>
                  <a:pt x="249" y="48"/>
                  <a:pt x="235" y="54"/>
                  <a:pt x="224" y="86"/>
                </a:cubicBezTo>
                <a:cubicBezTo>
                  <a:pt x="213" y="176"/>
                  <a:pt x="228" y="173"/>
                  <a:pt x="144" y="190"/>
                </a:cubicBezTo>
                <a:cubicBezTo>
                  <a:pt x="139" y="198"/>
                  <a:pt x="131" y="205"/>
                  <a:pt x="128" y="214"/>
                </a:cubicBezTo>
                <a:cubicBezTo>
                  <a:pt x="123" y="229"/>
                  <a:pt x="131" y="251"/>
                  <a:pt x="120" y="262"/>
                </a:cubicBezTo>
                <a:cubicBezTo>
                  <a:pt x="109" y="273"/>
                  <a:pt x="88" y="267"/>
                  <a:pt x="72" y="270"/>
                </a:cubicBezTo>
                <a:cubicBezTo>
                  <a:pt x="2" y="317"/>
                  <a:pt x="40" y="290"/>
                  <a:pt x="0" y="350"/>
                </a:cubicBezTo>
                <a:cubicBezTo>
                  <a:pt x="14" y="393"/>
                  <a:pt x="26" y="363"/>
                  <a:pt x="40" y="406"/>
                </a:cubicBezTo>
                <a:cubicBezTo>
                  <a:pt x="51" y="404"/>
                  <a:pt x="99" y="388"/>
                  <a:pt x="112" y="406"/>
                </a:cubicBezTo>
                <a:cubicBezTo>
                  <a:pt x="117" y="413"/>
                  <a:pt x="106" y="422"/>
                  <a:pt x="104" y="430"/>
                </a:cubicBezTo>
                <a:cubicBezTo>
                  <a:pt x="100" y="446"/>
                  <a:pt x="100" y="494"/>
                  <a:pt x="72" y="494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4" name="Freeform 5"/>
          <p:cNvSpPr>
            <a:spLocks/>
          </p:cNvSpPr>
          <p:nvPr/>
        </p:nvSpPr>
        <p:spPr bwMode="auto">
          <a:xfrm>
            <a:off x="2700338" y="2349500"/>
            <a:ext cx="1539875" cy="1052513"/>
          </a:xfrm>
          <a:custGeom>
            <a:avLst/>
            <a:gdLst>
              <a:gd name="T0" fmla="*/ 2147483647 w 1176"/>
              <a:gd name="T1" fmla="*/ 2147483647 h 791"/>
              <a:gd name="T2" fmla="*/ 2147483647 w 1176"/>
              <a:gd name="T3" fmla="*/ 2147483647 h 791"/>
              <a:gd name="T4" fmla="*/ 2147483647 w 1176"/>
              <a:gd name="T5" fmla="*/ 2147483647 h 791"/>
              <a:gd name="T6" fmla="*/ 2147483647 w 1176"/>
              <a:gd name="T7" fmla="*/ 2147483647 h 791"/>
              <a:gd name="T8" fmla="*/ 2147483647 w 1176"/>
              <a:gd name="T9" fmla="*/ 2147483647 h 791"/>
              <a:gd name="T10" fmla="*/ 2147483647 w 1176"/>
              <a:gd name="T11" fmla="*/ 2147483647 h 791"/>
              <a:gd name="T12" fmla="*/ 2147483647 w 1176"/>
              <a:gd name="T13" fmla="*/ 2147483647 h 791"/>
              <a:gd name="T14" fmla="*/ 2147483647 w 1176"/>
              <a:gd name="T15" fmla="*/ 2147483647 h 791"/>
              <a:gd name="T16" fmla="*/ 2147483647 w 1176"/>
              <a:gd name="T17" fmla="*/ 2147483647 h 791"/>
              <a:gd name="T18" fmla="*/ 2147483647 w 1176"/>
              <a:gd name="T19" fmla="*/ 2147483647 h 791"/>
              <a:gd name="T20" fmla="*/ 2147483647 w 1176"/>
              <a:gd name="T21" fmla="*/ 2147483647 h 791"/>
              <a:gd name="T22" fmla="*/ 2147483647 w 1176"/>
              <a:gd name="T23" fmla="*/ 2147483647 h 791"/>
              <a:gd name="T24" fmla="*/ 2147483647 w 1176"/>
              <a:gd name="T25" fmla="*/ 2147483647 h 791"/>
              <a:gd name="T26" fmla="*/ 2147483647 w 1176"/>
              <a:gd name="T27" fmla="*/ 2147483647 h 791"/>
              <a:gd name="T28" fmla="*/ 2147483647 w 1176"/>
              <a:gd name="T29" fmla="*/ 2147483647 h 791"/>
              <a:gd name="T30" fmla="*/ 2147483647 w 1176"/>
              <a:gd name="T31" fmla="*/ 2147483647 h 791"/>
              <a:gd name="T32" fmla="*/ 2147483647 w 1176"/>
              <a:gd name="T33" fmla="*/ 2147483647 h 791"/>
              <a:gd name="T34" fmla="*/ 2147483647 w 1176"/>
              <a:gd name="T35" fmla="*/ 2147483647 h 791"/>
              <a:gd name="T36" fmla="*/ 2147483647 w 1176"/>
              <a:gd name="T37" fmla="*/ 2147483647 h 791"/>
              <a:gd name="T38" fmla="*/ 2147483647 w 1176"/>
              <a:gd name="T39" fmla="*/ 2147483647 h 791"/>
              <a:gd name="T40" fmla="*/ 2147483647 w 1176"/>
              <a:gd name="T41" fmla="*/ 2147483647 h 791"/>
              <a:gd name="T42" fmla="*/ 2147483647 w 1176"/>
              <a:gd name="T43" fmla="*/ 2147483647 h 791"/>
              <a:gd name="T44" fmla="*/ 2147483647 w 1176"/>
              <a:gd name="T45" fmla="*/ 2147483647 h 791"/>
              <a:gd name="T46" fmla="*/ 2147483647 w 1176"/>
              <a:gd name="T47" fmla="*/ 2147483647 h 791"/>
              <a:gd name="T48" fmla="*/ 2147483647 w 1176"/>
              <a:gd name="T49" fmla="*/ 2147483647 h 791"/>
              <a:gd name="T50" fmla="*/ 2147483647 w 1176"/>
              <a:gd name="T51" fmla="*/ 2147483647 h 791"/>
              <a:gd name="T52" fmla="*/ 2147483647 w 1176"/>
              <a:gd name="T53" fmla="*/ 2147483647 h 791"/>
              <a:gd name="T54" fmla="*/ 2147483647 w 1176"/>
              <a:gd name="T55" fmla="*/ 2147483647 h 791"/>
              <a:gd name="T56" fmla="*/ 2147483647 w 1176"/>
              <a:gd name="T57" fmla="*/ 2147483647 h 791"/>
              <a:gd name="T58" fmla="*/ 2147483647 w 1176"/>
              <a:gd name="T59" fmla="*/ 2147483647 h 791"/>
              <a:gd name="T60" fmla="*/ 2147483647 w 1176"/>
              <a:gd name="T61" fmla="*/ 2147483647 h 791"/>
              <a:gd name="T62" fmla="*/ 2147483647 w 1176"/>
              <a:gd name="T63" fmla="*/ 2147483647 h 791"/>
              <a:gd name="T64" fmla="*/ 0 w 1176"/>
              <a:gd name="T65" fmla="*/ 2147483647 h 791"/>
              <a:gd name="T66" fmla="*/ 2147483647 w 1176"/>
              <a:gd name="T67" fmla="*/ 2147483647 h 791"/>
              <a:gd name="T68" fmla="*/ 2147483647 w 1176"/>
              <a:gd name="T69" fmla="*/ 2147483647 h 791"/>
              <a:gd name="T70" fmla="*/ 2147483647 w 1176"/>
              <a:gd name="T71" fmla="*/ 2147483647 h 791"/>
              <a:gd name="T72" fmla="*/ 2147483647 w 1176"/>
              <a:gd name="T73" fmla="*/ 2147483647 h 791"/>
              <a:gd name="T74" fmla="*/ 2147483647 w 1176"/>
              <a:gd name="T75" fmla="*/ 2147483647 h 791"/>
              <a:gd name="T76" fmla="*/ 2147483647 w 1176"/>
              <a:gd name="T77" fmla="*/ 2147483647 h 791"/>
              <a:gd name="T78" fmla="*/ 2147483647 w 1176"/>
              <a:gd name="T79" fmla="*/ 2147483647 h 791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176"/>
              <a:gd name="T121" fmla="*/ 0 h 791"/>
              <a:gd name="T122" fmla="*/ 1176 w 1176"/>
              <a:gd name="T123" fmla="*/ 791 h 791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176" h="791">
                <a:moveTo>
                  <a:pt x="408" y="11"/>
                </a:moveTo>
                <a:cubicBezTo>
                  <a:pt x="472" y="32"/>
                  <a:pt x="397" y="0"/>
                  <a:pt x="440" y="43"/>
                </a:cubicBezTo>
                <a:cubicBezTo>
                  <a:pt x="446" y="49"/>
                  <a:pt x="456" y="47"/>
                  <a:pt x="464" y="51"/>
                </a:cubicBezTo>
                <a:cubicBezTo>
                  <a:pt x="473" y="55"/>
                  <a:pt x="479" y="64"/>
                  <a:pt x="488" y="67"/>
                </a:cubicBezTo>
                <a:cubicBezTo>
                  <a:pt x="527" y="82"/>
                  <a:pt x="575" y="83"/>
                  <a:pt x="616" y="91"/>
                </a:cubicBezTo>
                <a:cubicBezTo>
                  <a:pt x="633" y="142"/>
                  <a:pt x="684" y="126"/>
                  <a:pt x="736" y="131"/>
                </a:cubicBezTo>
                <a:cubicBezTo>
                  <a:pt x="752" y="136"/>
                  <a:pt x="773" y="141"/>
                  <a:pt x="784" y="155"/>
                </a:cubicBezTo>
                <a:cubicBezTo>
                  <a:pt x="815" y="193"/>
                  <a:pt x="763" y="168"/>
                  <a:pt x="816" y="195"/>
                </a:cubicBezTo>
                <a:cubicBezTo>
                  <a:pt x="858" y="216"/>
                  <a:pt x="918" y="215"/>
                  <a:pt x="960" y="219"/>
                </a:cubicBezTo>
                <a:cubicBezTo>
                  <a:pt x="1041" y="246"/>
                  <a:pt x="924" y="216"/>
                  <a:pt x="1000" y="203"/>
                </a:cubicBezTo>
                <a:cubicBezTo>
                  <a:pt x="1026" y="199"/>
                  <a:pt x="1053" y="208"/>
                  <a:pt x="1080" y="211"/>
                </a:cubicBezTo>
                <a:cubicBezTo>
                  <a:pt x="1108" y="230"/>
                  <a:pt x="1117" y="243"/>
                  <a:pt x="1128" y="275"/>
                </a:cubicBezTo>
                <a:cubicBezTo>
                  <a:pt x="1125" y="294"/>
                  <a:pt x="1125" y="313"/>
                  <a:pt x="1120" y="331"/>
                </a:cubicBezTo>
                <a:cubicBezTo>
                  <a:pt x="1102" y="391"/>
                  <a:pt x="1088" y="307"/>
                  <a:pt x="1120" y="403"/>
                </a:cubicBezTo>
                <a:cubicBezTo>
                  <a:pt x="1126" y="421"/>
                  <a:pt x="1157" y="408"/>
                  <a:pt x="1176" y="411"/>
                </a:cubicBezTo>
                <a:cubicBezTo>
                  <a:pt x="1173" y="427"/>
                  <a:pt x="1176" y="445"/>
                  <a:pt x="1168" y="459"/>
                </a:cubicBezTo>
                <a:cubicBezTo>
                  <a:pt x="1164" y="466"/>
                  <a:pt x="1149" y="460"/>
                  <a:pt x="1144" y="467"/>
                </a:cubicBezTo>
                <a:cubicBezTo>
                  <a:pt x="1134" y="481"/>
                  <a:pt x="1128" y="515"/>
                  <a:pt x="1128" y="515"/>
                </a:cubicBezTo>
                <a:cubicBezTo>
                  <a:pt x="1117" y="672"/>
                  <a:pt x="1140" y="649"/>
                  <a:pt x="976" y="659"/>
                </a:cubicBezTo>
                <a:cubicBezTo>
                  <a:pt x="968" y="664"/>
                  <a:pt x="956" y="666"/>
                  <a:pt x="952" y="675"/>
                </a:cubicBezTo>
                <a:cubicBezTo>
                  <a:pt x="920" y="739"/>
                  <a:pt x="971" y="714"/>
                  <a:pt x="920" y="731"/>
                </a:cubicBezTo>
                <a:cubicBezTo>
                  <a:pt x="861" y="711"/>
                  <a:pt x="840" y="706"/>
                  <a:pt x="776" y="699"/>
                </a:cubicBezTo>
                <a:cubicBezTo>
                  <a:pt x="734" y="671"/>
                  <a:pt x="711" y="675"/>
                  <a:pt x="664" y="691"/>
                </a:cubicBezTo>
                <a:cubicBezTo>
                  <a:pt x="590" y="685"/>
                  <a:pt x="540" y="668"/>
                  <a:pt x="472" y="691"/>
                </a:cubicBezTo>
                <a:cubicBezTo>
                  <a:pt x="459" y="731"/>
                  <a:pt x="433" y="724"/>
                  <a:pt x="392" y="731"/>
                </a:cubicBezTo>
                <a:cubicBezTo>
                  <a:pt x="302" y="791"/>
                  <a:pt x="419" y="775"/>
                  <a:pt x="208" y="763"/>
                </a:cubicBezTo>
                <a:cubicBezTo>
                  <a:pt x="219" y="686"/>
                  <a:pt x="212" y="719"/>
                  <a:pt x="192" y="659"/>
                </a:cubicBezTo>
                <a:cubicBezTo>
                  <a:pt x="185" y="608"/>
                  <a:pt x="193" y="542"/>
                  <a:pt x="136" y="523"/>
                </a:cubicBezTo>
                <a:cubicBezTo>
                  <a:pt x="99" y="468"/>
                  <a:pt x="110" y="493"/>
                  <a:pt x="96" y="451"/>
                </a:cubicBezTo>
                <a:cubicBezTo>
                  <a:pt x="93" y="432"/>
                  <a:pt x="96" y="412"/>
                  <a:pt x="88" y="395"/>
                </a:cubicBezTo>
                <a:cubicBezTo>
                  <a:pt x="84" y="387"/>
                  <a:pt x="71" y="392"/>
                  <a:pt x="64" y="387"/>
                </a:cubicBezTo>
                <a:cubicBezTo>
                  <a:pt x="56" y="381"/>
                  <a:pt x="53" y="371"/>
                  <a:pt x="48" y="363"/>
                </a:cubicBezTo>
                <a:cubicBezTo>
                  <a:pt x="37" y="318"/>
                  <a:pt x="24" y="327"/>
                  <a:pt x="0" y="291"/>
                </a:cubicBezTo>
                <a:cubicBezTo>
                  <a:pt x="7" y="229"/>
                  <a:pt x="0" y="211"/>
                  <a:pt x="40" y="171"/>
                </a:cubicBezTo>
                <a:cubicBezTo>
                  <a:pt x="53" y="131"/>
                  <a:pt x="40" y="150"/>
                  <a:pt x="96" y="131"/>
                </a:cubicBezTo>
                <a:cubicBezTo>
                  <a:pt x="117" y="124"/>
                  <a:pt x="160" y="115"/>
                  <a:pt x="160" y="115"/>
                </a:cubicBezTo>
                <a:cubicBezTo>
                  <a:pt x="133" y="75"/>
                  <a:pt x="126" y="102"/>
                  <a:pt x="112" y="59"/>
                </a:cubicBezTo>
                <a:cubicBezTo>
                  <a:pt x="195" y="31"/>
                  <a:pt x="267" y="39"/>
                  <a:pt x="360" y="35"/>
                </a:cubicBezTo>
                <a:cubicBezTo>
                  <a:pt x="395" y="11"/>
                  <a:pt x="378" y="15"/>
                  <a:pt x="432" y="27"/>
                </a:cubicBezTo>
                <a:cubicBezTo>
                  <a:pt x="472" y="36"/>
                  <a:pt x="460" y="35"/>
                  <a:pt x="448" y="35"/>
                </a:cubicBezTo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5" name="Freeform 6"/>
          <p:cNvSpPr>
            <a:spLocks/>
          </p:cNvSpPr>
          <p:nvPr/>
        </p:nvSpPr>
        <p:spPr bwMode="auto">
          <a:xfrm>
            <a:off x="1331913" y="3213100"/>
            <a:ext cx="1831975" cy="1049338"/>
          </a:xfrm>
          <a:custGeom>
            <a:avLst/>
            <a:gdLst>
              <a:gd name="T0" fmla="*/ 2147483647 w 1400"/>
              <a:gd name="T1" fmla="*/ 2147483647 h 789"/>
              <a:gd name="T2" fmla="*/ 2147483647 w 1400"/>
              <a:gd name="T3" fmla="*/ 2147483647 h 789"/>
              <a:gd name="T4" fmla="*/ 2147483647 w 1400"/>
              <a:gd name="T5" fmla="*/ 2147483647 h 789"/>
              <a:gd name="T6" fmla="*/ 2147483647 w 1400"/>
              <a:gd name="T7" fmla="*/ 2147483647 h 789"/>
              <a:gd name="T8" fmla="*/ 2147483647 w 1400"/>
              <a:gd name="T9" fmla="*/ 2147483647 h 789"/>
              <a:gd name="T10" fmla="*/ 2147483647 w 1400"/>
              <a:gd name="T11" fmla="*/ 2147483647 h 789"/>
              <a:gd name="T12" fmla="*/ 2147483647 w 1400"/>
              <a:gd name="T13" fmla="*/ 2147483647 h 789"/>
              <a:gd name="T14" fmla="*/ 2147483647 w 1400"/>
              <a:gd name="T15" fmla="*/ 2147483647 h 789"/>
              <a:gd name="T16" fmla="*/ 2147483647 w 1400"/>
              <a:gd name="T17" fmla="*/ 2147483647 h 789"/>
              <a:gd name="T18" fmla="*/ 2147483647 w 1400"/>
              <a:gd name="T19" fmla="*/ 2147483647 h 789"/>
              <a:gd name="T20" fmla="*/ 2147483647 w 1400"/>
              <a:gd name="T21" fmla="*/ 2147483647 h 789"/>
              <a:gd name="T22" fmla="*/ 2147483647 w 1400"/>
              <a:gd name="T23" fmla="*/ 2147483647 h 789"/>
              <a:gd name="T24" fmla="*/ 2147483647 w 1400"/>
              <a:gd name="T25" fmla="*/ 2147483647 h 789"/>
              <a:gd name="T26" fmla="*/ 2147483647 w 1400"/>
              <a:gd name="T27" fmla="*/ 2147483647 h 789"/>
              <a:gd name="T28" fmla="*/ 2147483647 w 1400"/>
              <a:gd name="T29" fmla="*/ 2147483647 h 789"/>
              <a:gd name="T30" fmla="*/ 2147483647 w 1400"/>
              <a:gd name="T31" fmla="*/ 2147483647 h 789"/>
              <a:gd name="T32" fmla="*/ 2147483647 w 1400"/>
              <a:gd name="T33" fmla="*/ 2147483647 h 789"/>
              <a:gd name="T34" fmla="*/ 2147483647 w 1400"/>
              <a:gd name="T35" fmla="*/ 2147483647 h 789"/>
              <a:gd name="T36" fmla="*/ 2147483647 w 1400"/>
              <a:gd name="T37" fmla="*/ 2147483647 h 789"/>
              <a:gd name="T38" fmla="*/ 2147483647 w 1400"/>
              <a:gd name="T39" fmla="*/ 2147483647 h 789"/>
              <a:gd name="T40" fmla="*/ 2147483647 w 1400"/>
              <a:gd name="T41" fmla="*/ 2147483647 h 789"/>
              <a:gd name="T42" fmla="*/ 2147483647 w 1400"/>
              <a:gd name="T43" fmla="*/ 2147483647 h 789"/>
              <a:gd name="T44" fmla="*/ 2147483647 w 1400"/>
              <a:gd name="T45" fmla="*/ 2147483647 h 789"/>
              <a:gd name="T46" fmla="*/ 2147483647 w 1400"/>
              <a:gd name="T47" fmla="*/ 2147483647 h 789"/>
              <a:gd name="T48" fmla="*/ 2147483647 w 1400"/>
              <a:gd name="T49" fmla="*/ 2147483647 h 789"/>
              <a:gd name="T50" fmla="*/ 2147483647 w 1400"/>
              <a:gd name="T51" fmla="*/ 2147483647 h 789"/>
              <a:gd name="T52" fmla="*/ 2147483647 w 1400"/>
              <a:gd name="T53" fmla="*/ 2147483647 h 789"/>
              <a:gd name="T54" fmla="*/ 2147483647 w 1400"/>
              <a:gd name="T55" fmla="*/ 2147483647 h 789"/>
              <a:gd name="T56" fmla="*/ 2147483647 w 1400"/>
              <a:gd name="T57" fmla="*/ 2147483647 h 789"/>
              <a:gd name="T58" fmla="*/ 2147483647 w 1400"/>
              <a:gd name="T59" fmla="*/ 2147483647 h 789"/>
              <a:gd name="T60" fmla="*/ 2147483647 w 1400"/>
              <a:gd name="T61" fmla="*/ 2147483647 h 789"/>
              <a:gd name="T62" fmla="*/ 2147483647 w 1400"/>
              <a:gd name="T63" fmla="*/ 2147483647 h 789"/>
              <a:gd name="T64" fmla="*/ 2147483647 w 1400"/>
              <a:gd name="T65" fmla="*/ 2147483647 h 789"/>
              <a:gd name="T66" fmla="*/ 2147483647 w 1400"/>
              <a:gd name="T67" fmla="*/ 2147483647 h 789"/>
              <a:gd name="T68" fmla="*/ 2147483647 w 1400"/>
              <a:gd name="T69" fmla="*/ 2147483647 h 789"/>
              <a:gd name="T70" fmla="*/ 2147483647 w 1400"/>
              <a:gd name="T71" fmla="*/ 2147483647 h 789"/>
              <a:gd name="T72" fmla="*/ 2147483647 w 1400"/>
              <a:gd name="T73" fmla="*/ 2147483647 h 789"/>
              <a:gd name="T74" fmla="*/ 2147483647 w 1400"/>
              <a:gd name="T75" fmla="*/ 2147483647 h 789"/>
              <a:gd name="T76" fmla="*/ 2147483647 w 1400"/>
              <a:gd name="T77" fmla="*/ 2147483647 h 789"/>
              <a:gd name="T78" fmla="*/ 2147483647 w 1400"/>
              <a:gd name="T79" fmla="*/ 2147483647 h 789"/>
              <a:gd name="T80" fmla="*/ 2147483647 w 1400"/>
              <a:gd name="T81" fmla="*/ 2147483647 h 789"/>
              <a:gd name="T82" fmla="*/ 2147483647 w 1400"/>
              <a:gd name="T83" fmla="*/ 2147483647 h 789"/>
              <a:gd name="T84" fmla="*/ 2147483647 w 1400"/>
              <a:gd name="T85" fmla="*/ 2147483647 h 789"/>
              <a:gd name="T86" fmla="*/ 2147483647 w 1400"/>
              <a:gd name="T87" fmla="*/ 2147483647 h 789"/>
              <a:gd name="T88" fmla="*/ 2147483647 w 1400"/>
              <a:gd name="T89" fmla="*/ 2147483647 h 789"/>
              <a:gd name="T90" fmla="*/ 2147483647 w 1400"/>
              <a:gd name="T91" fmla="*/ 2147483647 h 789"/>
              <a:gd name="T92" fmla="*/ 2147483647 w 1400"/>
              <a:gd name="T93" fmla="*/ 2147483647 h 789"/>
              <a:gd name="T94" fmla="*/ 2147483647 w 1400"/>
              <a:gd name="T95" fmla="*/ 2147483647 h 789"/>
              <a:gd name="T96" fmla="*/ 2147483647 w 1400"/>
              <a:gd name="T97" fmla="*/ 2147483647 h 789"/>
              <a:gd name="T98" fmla="*/ 2147483647 w 1400"/>
              <a:gd name="T99" fmla="*/ 2147483647 h 789"/>
              <a:gd name="T100" fmla="*/ 2147483647 w 1400"/>
              <a:gd name="T101" fmla="*/ 2147483647 h 789"/>
              <a:gd name="T102" fmla="*/ 2147483647 w 1400"/>
              <a:gd name="T103" fmla="*/ 2147483647 h 789"/>
              <a:gd name="T104" fmla="*/ 2147483647 w 1400"/>
              <a:gd name="T105" fmla="*/ 2147483647 h 789"/>
              <a:gd name="T106" fmla="*/ 2147483647 w 1400"/>
              <a:gd name="T107" fmla="*/ 2147483647 h 789"/>
              <a:gd name="T108" fmla="*/ 2147483647 w 1400"/>
              <a:gd name="T109" fmla="*/ 2147483647 h 789"/>
              <a:gd name="T110" fmla="*/ 2147483647 w 1400"/>
              <a:gd name="T111" fmla="*/ 2147483647 h 789"/>
              <a:gd name="T112" fmla="*/ 2147483647 w 1400"/>
              <a:gd name="T113" fmla="*/ 2147483647 h 789"/>
              <a:gd name="T114" fmla="*/ 2147483647 w 1400"/>
              <a:gd name="T115" fmla="*/ 2147483647 h 78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400"/>
              <a:gd name="T175" fmla="*/ 0 h 789"/>
              <a:gd name="T176" fmla="*/ 1400 w 1400"/>
              <a:gd name="T177" fmla="*/ 789 h 78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400" h="789">
                <a:moveTo>
                  <a:pt x="55" y="31"/>
                </a:moveTo>
                <a:cubicBezTo>
                  <a:pt x="18" y="86"/>
                  <a:pt x="29" y="61"/>
                  <a:pt x="15" y="103"/>
                </a:cubicBezTo>
                <a:cubicBezTo>
                  <a:pt x="22" y="130"/>
                  <a:pt x="28" y="175"/>
                  <a:pt x="39" y="199"/>
                </a:cubicBezTo>
                <a:cubicBezTo>
                  <a:pt x="47" y="217"/>
                  <a:pt x="52" y="246"/>
                  <a:pt x="71" y="247"/>
                </a:cubicBezTo>
                <a:cubicBezTo>
                  <a:pt x="114" y="250"/>
                  <a:pt x="156" y="252"/>
                  <a:pt x="199" y="255"/>
                </a:cubicBezTo>
                <a:cubicBezTo>
                  <a:pt x="215" y="260"/>
                  <a:pt x="231" y="266"/>
                  <a:pt x="247" y="271"/>
                </a:cubicBezTo>
                <a:cubicBezTo>
                  <a:pt x="255" y="274"/>
                  <a:pt x="271" y="279"/>
                  <a:pt x="271" y="279"/>
                </a:cubicBezTo>
                <a:cubicBezTo>
                  <a:pt x="300" y="365"/>
                  <a:pt x="286" y="310"/>
                  <a:pt x="295" y="447"/>
                </a:cubicBezTo>
                <a:cubicBezTo>
                  <a:pt x="285" y="477"/>
                  <a:pt x="265" y="484"/>
                  <a:pt x="247" y="511"/>
                </a:cubicBezTo>
                <a:cubicBezTo>
                  <a:pt x="256" y="539"/>
                  <a:pt x="266" y="567"/>
                  <a:pt x="271" y="583"/>
                </a:cubicBezTo>
                <a:cubicBezTo>
                  <a:pt x="274" y="591"/>
                  <a:pt x="287" y="587"/>
                  <a:pt x="295" y="591"/>
                </a:cubicBezTo>
                <a:cubicBezTo>
                  <a:pt x="304" y="595"/>
                  <a:pt x="311" y="602"/>
                  <a:pt x="319" y="607"/>
                </a:cubicBezTo>
                <a:cubicBezTo>
                  <a:pt x="338" y="635"/>
                  <a:pt x="351" y="644"/>
                  <a:pt x="383" y="655"/>
                </a:cubicBezTo>
                <a:cubicBezTo>
                  <a:pt x="428" y="789"/>
                  <a:pt x="665" y="682"/>
                  <a:pt x="807" y="679"/>
                </a:cubicBezTo>
                <a:cubicBezTo>
                  <a:pt x="815" y="674"/>
                  <a:pt x="826" y="671"/>
                  <a:pt x="831" y="663"/>
                </a:cubicBezTo>
                <a:cubicBezTo>
                  <a:pt x="840" y="649"/>
                  <a:pt x="847" y="615"/>
                  <a:pt x="847" y="615"/>
                </a:cubicBezTo>
                <a:cubicBezTo>
                  <a:pt x="917" y="638"/>
                  <a:pt x="1011" y="657"/>
                  <a:pt x="1055" y="591"/>
                </a:cubicBezTo>
                <a:cubicBezTo>
                  <a:pt x="1120" y="607"/>
                  <a:pt x="1190" y="582"/>
                  <a:pt x="1255" y="575"/>
                </a:cubicBezTo>
                <a:cubicBezTo>
                  <a:pt x="1266" y="542"/>
                  <a:pt x="1274" y="530"/>
                  <a:pt x="1255" y="487"/>
                </a:cubicBezTo>
                <a:cubicBezTo>
                  <a:pt x="1252" y="479"/>
                  <a:pt x="1238" y="483"/>
                  <a:pt x="1231" y="479"/>
                </a:cubicBezTo>
                <a:cubicBezTo>
                  <a:pt x="1214" y="470"/>
                  <a:pt x="1183" y="447"/>
                  <a:pt x="1183" y="447"/>
                </a:cubicBezTo>
                <a:cubicBezTo>
                  <a:pt x="1178" y="439"/>
                  <a:pt x="1175" y="429"/>
                  <a:pt x="1167" y="423"/>
                </a:cubicBezTo>
                <a:cubicBezTo>
                  <a:pt x="1160" y="418"/>
                  <a:pt x="1143" y="423"/>
                  <a:pt x="1143" y="415"/>
                </a:cubicBezTo>
                <a:cubicBezTo>
                  <a:pt x="1143" y="407"/>
                  <a:pt x="1159" y="411"/>
                  <a:pt x="1167" y="407"/>
                </a:cubicBezTo>
                <a:cubicBezTo>
                  <a:pt x="1222" y="380"/>
                  <a:pt x="1154" y="398"/>
                  <a:pt x="1231" y="383"/>
                </a:cubicBezTo>
                <a:cubicBezTo>
                  <a:pt x="1253" y="349"/>
                  <a:pt x="1303" y="324"/>
                  <a:pt x="1343" y="311"/>
                </a:cubicBezTo>
                <a:cubicBezTo>
                  <a:pt x="1400" y="225"/>
                  <a:pt x="1374" y="282"/>
                  <a:pt x="1383" y="127"/>
                </a:cubicBezTo>
                <a:cubicBezTo>
                  <a:pt x="1378" y="119"/>
                  <a:pt x="1368" y="113"/>
                  <a:pt x="1367" y="103"/>
                </a:cubicBezTo>
                <a:cubicBezTo>
                  <a:pt x="1365" y="90"/>
                  <a:pt x="1383" y="74"/>
                  <a:pt x="1375" y="63"/>
                </a:cubicBezTo>
                <a:cubicBezTo>
                  <a:pt x="1367" y="52"/>
                  <a:pt x="1348" y="57"/>
                  <a:pt x="1335" y="55"/>
                </a:cubicBezTo>
                <a:cubicBezTo>
                  <a:pt x="1314" y="52"/>
                  <a:pt x="1292" y="50"/>
                  <a:pt x="1271" y="47"/>
                </a:cubicBezTo>
                <a:cubicBezTo>
                  <a:pt x="1223" y="59"/>
                  <a:pt x="1239" y="75"/>
                  <a:pt x="1191" y="87"/>
                </a:cubicBezTo>
                <a:cubicBezTo>
                  <a:pt x="1178" y="127"/>
                  <a:pt x="1191" y="108"/>
                  <a:pt x="1135" y="127"/>
                </a:cubicBezTo>
                <a:cubicBezTo>
                  <a:pt x="1127" y="130"/>
                  <a:pt x="1111" y="135"/>
                  <a:pt x="1111" y="135"/>
                </a:cubicBezTo>
                <a:cubicBezTo>
                  <a:pt x="1076" y="123"/>
                  <a:pt x="1049" y="106"/>
                  <a:pt x="1015" y="95"/>
                </a:cubicBezTo>
                <a:cubicBezTo>
                  <a:pt x="999" y="98"/>
                  <a:pt x="981" y="95"/>
                  <a:pt x="967" y="103"/>
                </a:cubicBezTo>
                <a:cubicBezTo>
                  <a:pt x="960" y="107"/>
                  <a:pt x="965" y="121"/>
                  <a:pt x="959" y="127"/>
                </a:cubicBezTo>
                <a:lnTo>
                  <a:pt x="911" y="159"/>
                </a:lnTo>
                <a:cubicBezTo>
                  <a:pt x="911" y="159"/>
                  <a:pt x="911" y="159"/>
                  <a:pt x="911" y="159"/>
                </a:cubicBezTo>
                <a:cubicBezTo>
                  <a:pt x="901" y="162"/>
                  <a:pt x="866" y="169"/>
                  <a:pt x="855" y="175"/>
                </a:cubicBezTo>
                <a:cubicBezTo>
                  <a:pt x="830" y="188"/>
                  <a:pt x="835" y="195"/>
                  <a:pt x="807" y="199"/>
                </a:cubicBezTo>
                <a:cubicBezTo>
                  <a:pt x="778" y="203"/>
                  <a:pt x="748" y="204"/>
                  <a:pt x="719" y="207"/>
                </a:cubicBezTo>
                <a:cubicBezTo>
                  <a:pt x="716" y="215"/>
                  <a:pt x="719" y="230"/>
                  <a:pt x="711" y="231"/>
                </a:cubicBezTo>
                <a:cubicBezTo>
                  <a:pt x="694" y="233"/>
                  <a:pt x="663" y="215"/>
                  <a:pt x="663" y="215"/>
                </a:cubicBezTo>
                <a:cubicBezTo>
                  <a:pt x="642" y="151"/>
                  <a:pt x="663" y="172"/>
                  <a:pt x="599" y="151"/>
                </a:cubicBezTo>
                <a:cubicBezTo>
                  <a:pt x="591" y="148"/>
                  <a:pt x="583" y="146"/>
                  <a:pt x="575" y="143"/>
                </a:cubicBezTo>
                <a:cubicBezTo>
                  <a:pt x="559" y="138"/>
                  <a:pt x="527" y="127"/>
                  <a:pt x="527" y="127"/>
                </a:cubicBezTo>
                <a:cubicBezTo>
                  <a:pt x="508" y="132"/>
                  <a:pt x="490" y="146"/>
                  <a:pt x="471" y="143"/>
                </a:cubicBezTo>
                <a:cubicBezTo>
                  <a:pt x="462" y="141"/>
                  <a:pt x="456" y="130"/>
                  <a:pt x="447" y="127"/>
                </a:cubicBezTo>
                <a:cubicBezTo>
                  <a:pt x="426" y="121"/>
                  <a:pt x="404" y="122"/>
                  <a:pt x="383" y="119"/>
                </a:cubicBezTo>
                <a:cubicBezTo>
                  <a:pt x="359" y="83"/>
                  <a:pt x="378" y="61"/>
                  <a:pt x="335" y="47"/>
                </a:cubicBezTo>
                <a:cubicBezTo>
                  <a:pt x="280" y="84"/>
                  <a:pt x="269" y="44"/>
                  <a:pt x="223" y="31"/>
                </a:cubicBezTo>
                <a:cubicBezTo>
                  <a:pt x="202" y="25"/>
                  <a:pt x="180" y="26"/>
                  <a:pt x="159" y="23"/>
                </a:cubicBezTo>
                <a:cubicBezTo>
                  <a:pt x="151" y="18"/>
                  <a:pt x="145" y="8"/>
                  <a:pt x="135" y="7"/>
                </a:cubicBezTo>
                <a:cubicBezTo>
                  <a:pt x="87" y="0"/>
                  <a:pt x="112" y="17"/>
                  <a:pt x="95" y="39"/>
                </a:cubicBezTo>
                <a:cubicBezTo>
                  <a:pt x="89" y="47"/>
                  <a:pt x="79" y="50"/>
                  <a:pt x="71" y="55"/>
                </a:cubicBezTo>
                <a:cubicBezTo>
                  <a:pt x="25" y="24"/>
                  <a:pt x="63" y="39"/>
                  <a:pt x="39" y="63"/>
                </a:cubicBezTo>
                <a:cubicBezTo>
                  <a:pt x="0" y="102"/>
                  <a:pt x="15" y="13"/>
                  <a:pt x="15" y="119"/>
                </a:cubicBezTo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6" name="Freeform 7"/>
          <p:cNvSpPr>
            <a:spLocks/>
          </p:cNvSpPr>
          <p:nvPr/>
        </p:nvSpPr>
        <p:spPr bwMode="auto">
          <a:xfrm>
            <a:off x="684213" y="3429000"/>
            <a:ext cx="1139825" cy="781050"/>
          </a:xfrm>
          <a:custGeom>
            <a:avLst/>
            <a:gdLst>
              <a:gd name="T0" fmla="*/ 0 w 824"/>
              <a:gd name="T1" fmla="*/ 2147483647 h 599"/>
              <a:gd name="T2" fmla="*/ 2147483647 w 824"/>
              <a:gd name="T3" fmla="*/ 2147483647 h 599"/>
              <a:gd name="T4" fmla="*/ 2147483647 w 824"/>
              <a:gd name="T5" fmla="*/ 2147483647 h 599"/>
              <a:gd name="T6" fmla="*/ 2147483647 w 824"/>
              <a:gd name="T7" fmla="*/ 2147483647 h 599"/>
              <a:gd name="T8" fmla="*/ 2147483647 w 824"/>
              <a:gd name="T9" fmla="*/ 2147483647 h 599"/>
              <a:gd name="T10" fmla="*/ 2147483647 w 824"/>
              <a:gd name="T11" fmla="*/ 2147483647 h 599"/>
              <a:gd name="T12" fmla="*/ 2147483647 w 824"/>
              <a:gd name="T13" fmla="*/ 2147483647 h 599"/>
              <a:gd name="T14" fmla="*/ 2147483647 w 824"/>
              <a:gd name="T15" fmla="*/ 2147483647 h 599"/>
              <a:gd name="T16" fmla="*/ 2147483647 w 824"/>
              <a:gd name="T17" fmla="*/ 2147483647 h 599"/>
              <a:gd name="T18" fmla="*/ 2147483647 w 824"/>
              <a:gd name="T19" fmla="*/ 2147483647 h 599"/>
              <a:gd name="T20" fmla="*/ 2147483647 w 824"/>
              <a:gd name="T21" fmla="*/ 2147483647 h 599"/>
              <a:gd name="T22" fmla="*/ 2147483647 w 824"/>
              <a:gd name="T23" fmla="*/ 2147483647 h 599"/>
              <a:gd name="T24" fmla="*/ 2147483647 w 824"/>
              <a:gd name="T25" fmla="*/ 2147483647 h 599"/>
              <a:gd name="T26" fmla="*/ 2147483647 w 824"/>
              <a:gd name="T27" fmla="*/ 2147483647 h 599"/>
              <a:gd name="T28" fmla="*/ 2147483647 w 824"/>
              <a:gd name="T29" fmla="*/ 2147483647 h 599"/>
              <a:gd name="T30" fmla="*/ 2147483647 w 824"/>
              <a:gd name="T31" fmla="*/ 2147483647 h 599"/>
              <a:gd name="T32" fmla="*/ 2147483647 w 824"/>
              <a:gd name="T33" fmla="*/ 2147483647 h 599"/>
              <a:gd name="T34" fmla="*/ 2147483647 w 824"/>
              <a:gd name="T35" fmla="*/ 2147483647 h 599"/>
              <a:gd name="T36" fmla="*/ 2147483647 w 824"/>
              <a:gd name="T37" fmla="*/ 2147483647 h 599"/>
              <a:gd name="T38" fmla="*/ 2147483647 w 824"/>
              <a:gd name="T39" fmla="*/ 2147483647 h 599"/>
              <a:gd name="T40" fmla="*/ 2147483647 w 824"/>
              <a:gd name="T41" fmla="*/ 2147483647 h 599"/>
              <a:gd name="T42" fmla="*/ 2147483647 w 824"/>
              <a:gd name="T43" fmla="*/ 0 h 599"/>
              <a:gd name="T44" fmla="*/ 2147483647 w 824"/>
              <a:gd name="T45" fmla="*/ 2147483647 h 599"/>
              <a:gd name="T46" fmla="*/ 2147483647 w 824"/>
              <a:gd name="T47" fmla="*/ 2147483647 h 599"/>
              <a:gd name="T48" fmla="*/ 2147483647 w 824"/>
              <a:gd name="T49" fmla="*/ 2147483647 h 599"/>
              <a:gd name="T50" fmla="*/ 2147483647 w 824"/>
              <a:gd name="T51" fmla="*/ 2147483647 h 599"/>
              <a:gd name="T52" fmla="*/ 2147483647 w 824"/>
              <a:gd name="T53" fmla="*/ 2147483647 h 599"/>
              <a:gd name="T54" fmla="*/ 2147483647 w 824"/>
              <a:gd name="T55" fmla="*/ 2147483647 h 599"/>
              <a:gd name="T56" fmla="*/ 2147483647 w 824"/>
              <a:gd name="T57" fmla="*/ 2147483647 h 599"/>
              <a:gd name="T58" fmla="*/ 2147483647 w 824"/>
              <a:gd name="T59" fmla="*/ 2147483647 h 599"/>
              <a:gd name="T60" fmla="*/ 2147483647 w 824"/>
              <a:gd name="T61" fmla="*/ 2147483647 h 599"/>
              <a:gd name="T62" fmla="*/ 2147483647 w 824"/>
              <a:gd name="T63" fmla="*/ 2147483647 h 599"/>
              <a:gd name="T64" fmla="*/ 2147483647 w 824"/>
              <a:gd name="T65" fmla="*/ 2147483647 h 599"/>
              <a:gd name="T66" fmla="*/ 0 w 824"/>
              <a:gd name="T67" fmla="*/ 2147483647 h 59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824"/>
              <a:gd name="T103" fmla="*/ 0 h 599"/>
              <a:gd name="T104" fmla="*/ 824 w 824"/>
              <a:gd name="T105" fmla="*/ 599 h 599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824" h="599">
                <a:moveTo>
                  <a:pt x="0" y="392"/>
                </a:moveTo>
                <a:cubicBezTo>
                  <a:pt x="59" y="372"/>
                  <a:pt x="24" y="408"/>
                  <a:pt x="48" y="432"/>
                </a:cubicBezTo>
                <a:cubicBezTo>
                  <a:pt x="62" y="446"/>
                  <a:pt x="96" y="464"/>
                  <a:pt x="96" y="464"/>
                </a:cubicBezTo>
                <a:cubicBezTo>
                  <a:pt x="102" y="482"/>
                  <a:pt x="99" y="505"/>
                  <a:pt x="112" y="520"/>
                </a:cubicBezTo>
                <a:cubicBezTo>
                  <a:pt x="151" y="565"/>
                  <a:pt x="194" y="569"/>
                  <a:pt x="248" y="576"/>
                </a:cubicBezTo>
                <a:cubicBezTo>
                  <a:pt x="316" y="599"/>
                  <a:pt x="279" y="594"/>
                  <a:pt x="360" y="584"/>
                </a:cubicBezTo>
                <a:cubicBezTo>
                  <a:pt x="368" y="581"/>
                  <a:pt x="379" y="583"/>
                  <a:pt x="384" y="576"/>
                </a:cubicBezTo>
                <a:cubicBezTo>
                  <a:pt x="392" y="565"/>
                  <a:pt x="380" y="541"/>
                  <a:pt x="392" y="536"/>
                </a:cubicBezTo>
                <a:cubicBezTo>
                  <a:pt x="424" y="522"/>
                  <a:pt x="461" y="531"/>
                  <a:pt x="496" y="528"/>
                </a:cubicBezTo>
                <a:cubicBezTo>
                  <a:pt x="493" y="523"/>
                  <a:pt x="457" y="485"/>
                  <a:pt x="496" y="480"/>
                </a:cubicBezTo>
                <a:cubicBezTo>
                  <a:pt x="513" y="478"/>
                  <a:pt x="544" y="496"/>
                  <a:pt x="544" y="496"/>
                </a:cubicBezTo>
                <a:cubicBezTo>
                  <a:pt x="563" y="493"/>
                  <a:pt x="583" y="496"/>
                  <a:pt x="600" y="488"/>
                </a:cubicBezTo>
                <a:cubicBezTo>
                  <a:pt x="608" y="484"/>
                  <a:pt x="601" y="468"/>
                  <a:pt x="608" y="464"/>
                </a:cubicBezTo>
                <a:cubicBezTo>
                  <a:pt x="622" y="456"/>
                  <a:pt x="640" y="460"/>
                  <a:pt x="656" y="456"/>
                </a:cubicBezTo>
                <a:cubicBezTo>
                  <a:pt x="688" y="449"/>
                  <a:pt x="720" y="439"/>
                  <a:pt x="752" y="432"/>
                </a:cubicBezTo>
                <a:cubicBezTo>
                  <a:pt x="763" y="321"/>
                  <a:pt x="751" y="352"/>
                  <a:pt x="824" y="304"/>
                </a:cubicBezTo>
                <a:cubicBezTo>
                  <a:pt x="798" y="287"/>
                  <a:pt x="770" y="273"/>
                  <a:pt x="744" y="256"/>
                </a:cubicBezTo>
                <a:cubicBezTo>
                  <a:pt x="757" y="216"/>
                  <a:pt x="785" y="171"/>
                  <a:pt x="728" y="152"/>
                </a:cubicBezTo>
                <a:cubicBezTo>
                  <a:pt x="709" y="123"/>
                  <a:pt x="691" y="125"/>
                  <a:pt x="672" y="96"/>
                </a:cubicBezTo>
                <a:cubicBezTo>
                  <a:pt x="656" y="99"/>
                  <a:pt x="640" y="104"/>
                  <a:pt x="624" y="104"/>
                </a:cubicBezTo>
                <a:cubicBezTo>
                  <a:pt x="600" y="104"/>
                  <a:pt x="575" y="104"/>
                  <a:pt x="552" y="96"/>
                </a:cubicBezTo>
                <a:cubicBezTo>
                  <a:pt x="540" y="92"/>
                  <a:pt x="519" y="22"/>
                  <a:pt x="504" y="0"/>
                </a:cubicBezTo>
                <a:cubicBezTo>
                  <a:pt x="496" y="3"/>
                  <a:pt x="486" y="2"/>
                  <a:pt x="480" y="8"/>
                </a:cubicBezTo>
                <a:cubicBezTo>
                  <a:pt x="474" y="14"/>
                  <a:pt x="480" y="29"/>
                  <a:pt x="472" y="32"/>
                </a:cubicBezTo>
                <a:cubicBezTo>
                  <a:pt x="450" y="41"/>
                  <a:pt x="424" y="37"/>
                  <a:pt x="400" y="40"/>
                </a:cubicBezTo>
                <a:cubicBezTo>
                  <a:pt x="389" y="43"/>
                  <a:pt x="377" y="42"/>
                  <a:pt x="368" y="48"/>
                </a:cubicBezTo>
                <a:cubicBezTo>
                  <a:pt x="333" y="71"/>
                  <a:pt x="359" y="123"/>
                  <a:pt x="336" y="152"/>
                </a:cubicBezTo>
                <a:cubicBezTo>
                  <a:pt x="320" y="172"/>
                  <a:pt x="294" y="172"/>
                  <a:pt x="272" y="176"/>
                </a:cubicBezTo>
                <a:cubicBezTo>
                  <a:pt x="258" y="217"/>
                  <a:pt x="235" y="240"/>
                  <a:pt x="200" y="264"/>
                </a:cubicBezTo>
                <a:cubicBezTo>
                  <a:pt x="171" y="261"/>
                  <a:pt x="141" y="262"/>
                  <a:pt x="112" y="256"/>
                </a:cubicBezTo>
                <a:cubicBezTo>
                  <a:pt x="103" y="254"/>
                  <a:pt x="97" y="238"/>
                  <a:pt x="88" y="240"/>
                </a:cubicBezTo>
                <a:cubicBezTo>
                  <a:pt x="80" y="242"/>
                  <a:pt x="82" y="256"/>
                  <a:pt x="80" y="264"/>
                </a:cubicBezTo>
                <a:cubicBezTo>
                  <a:pt x="77" y="277"/>
                  <a:pt x="76" y="291"/>
                  <a:pt x="72" y="304"/>
                </a:cubicBezTo>
                <a:cubicBezTo>
                  <a:pt x="48" y="393"/>
                  <a:pt x="65" y="359"/>
                  <a:pt x="0" y="392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7" name="Freeform 8"/>
          <p:cNvSpPr>
            <a:spLocks/>
          </p:cNvSpPr>
          <p:nvPr/>
        </p:nvSpPr>
        <p:spPr bwMode="auto">
          <a:xfrm>
            <a:off x="1619250" y="3933825"/>
            <a:ext cx="1268413" cy="693738"/>
          </a:xfrm>
          <a:custGeom>
            <a:avLst/>
            <a:gdLst>
              <a:gd name="T0" fmla="*/ 2147483647 w 945"/>
              <a:gd name="T1" fmla="*/ 2147483647 h 521"/>
              <a:gd name="T2" fmla="*/ 2147483647 w 945"/>
              <a:gd name="T3" fmla="*/ 2147483647 h 521"/>
              <a:gd name="T4" fmla="*/ 2147483647 w 945"/>
              <a:gd name="T5" fmla="*/ 2147483647 h 521"/>
              <a:gd name="T6" fmla="*/ 2147483647 w 945"/>
              <a:gd name="T7" fmla="*/ 2147483647 h 521"/>
              <a:gd name="T8" fmla="*/ 2147483647 w 945"/>
              <a:gd name="T9" fmla="*/ 2147483647 h 521"/>
              <a:gd name="T10" fmla="*/ 2147483647 w 945"/>
              <a:gd name="T11" fmla="*/ 2147483647 h 521"/>
              <a:gd name="T12" fmla="*/ 2147483647 w 945"/>
              <a:gd name="T13" fmla="*/ 2147483647 h 521"/>
              <a:gd name="T14" fmla="*/ 2147483647 w 945"/>
              <a:gd name="T15" fmla="*/ 2147483647 h 521"/>
              <a:gd name="T16" fmla="*/ 2147483647 w 945"/>
              <a:gd name="T17" fmla="*/ 2147483647 h 521"/>
              <a:gd name="T18" fmla="*/ 2147483647 w 945"/>
              <a:gd name="T19" fmla="*/ 2147483647 h 521"/>
              <a:gd name="T20" fmla="*/ 2147483647 w 945"/>
              <a:gd name="T21" fmla="*/ 2147483647 h 521"/>
              <a:gd name="T22" fmla="*/ 2147483647 w 945"/>
              <a:gd name="T23" fmla="*/ 2147483647 h 521"/>
              <a:gd name="T24" fmla="*/ 2147483647 w 945"/>
              <a:gd name="T25" fmla="*/ 2147483647 h 521"/>
              <a:gd name="T26" fmla="*/ 2147483647 w 945"/>
              <a:gd name="T27" fmla="*/ 2147483647 h 521"/>
              <a:gd name="T28" fmla="*/ 2147483647 w 945"/>
              <a:gd name="T29" fmla="*/ 2147483647 h 521"/>
              <a:gd name="T30" fmla="*/ 2147483647 w 945"/>
              <a:gd name="T31" fmla="*/ 2147483647 h 521"/>
              <a:gd name="T32" fmla="*/ 2147483647 w 945"/>
              <a:gd name="T33" fmla="*/ 2147483647 h 521"/>
              <a:gd name="T34" fmla="*/ 2147483647 w 945"/>
              <a:gd name="T35" fmla="*/ 2147483647 h 521"/>
              <a:gd name="T36" fmla="*/ 2147483647 w 945"/>
              <a:gd name="T37" fmla="*/ 2147483647 h 521"/>
              <a:gd name="T38" fmla="*/ 2147483647 w 945"/>
              <a:gd name="T39" fmla="*/ 2147483647 h 521"/>
              <a:gd name="T40" fmla="*/ 2147483647 w 945"/>
              <a:gd name="T41" fmla="*/ 2147483647 h 521"/>
              <a:gd name="T42" fmla="*/ 2147483647 w 945"/>
              <a:gd name="T43" fmla="*/ 2147483647 h 521"/>
              <a:gd name="T44" fmla="*/ 2147483647 w 945"/>
              <a:gd name="T45" fmla="*/ 2147483647 h 521"/>
              <a:gd name="T46" fmla="*/ 2147483647 w 945"/>
              <a:gd name="T47" fmla="*/ 2147483647 h 521"/>
              <a:gd name="T48" fmla="*/ 2147483647 w 945"/>
              <a:gd name="T49" fmla="*/ 2147483647 h 521"/>
              <a:gd name="T50" fmla="*/ 2147483647 w 945"/>
              <a:gd name="T51" fmla="*/ 2147483647 h 52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945"/>
              <a:gd name="T79" fmla="*/ 0 h 521"/>
              <a:gd name="T80" fmla="*/ 945 w 945"/>
              <a:gd name="T81" fmla="*/ 521 h 521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945" h="521">
                <a:moveTo>
                  <a:pt x="113" y="89"/>
                </a:moveTo>
                <a:cubicBezTo>
                  <a:pt x="136" y="124"/>
                  <a:pt x="151" y="114"/>
                  <a:pt x="185" y="137"/>
                </a:cubicBezTo>
                <a:cubicBezTo>
                  <a:pt x="305" y="131"/>
                  <a:pt x="401" y="119"/>
                  <a:pt x="521" y="113"/>
                </a:cubicBezTo>
                <a:cubicBezTo>
                  <a:pt x="537" y="108"/>
                  <a:pt x="558" y="103"/>
                  <a:pt x="569" y="89"/>
                </a:cubicBezTo>
                <a:cubicBezTo>
                  <a:pt x="574" y="82"/>
                  <a:pt x="569" y="67"/>
                  <a:pt x="577" y="65"/>
                </a:cubicBezTo>
                <a:cubicBezTo>
                  <a:pt x="635" y="52"/>
                  <a:pt x="694" y="54"/>
                  <a:pt x="753" y="49"/>
                </a:cubicBezTo>
                <a:cubicBezTo>
                  <a:pt x="826" y="0"/>
                  <a:pt x="773" y="18"/>
                  <a:pt x="833" y="25"/>
                </a:cubicBezTo>
                <a:cubicBezTo>
                  <a:pt x="870" y="29"/>
                  <a:pt x="908" y="30"/>
                  <a:pt x="945" y="33"/>
                </a:cubicBezTo>
                <a:cubicBezTo>
                  <a:pt x="931" y="76"/>
                  <a:pt x="919" y="46"/>
                  <a:pt x="905" y="89"/>
                </a:cubicBezTo>
                <a:cubicBezTo>
                  <a:pt x="911" y="181"/>
                  <a:pt x="916" y="212"/>
                  <a:pt x="897" y="289"/>
                </a:cubicBezTo>
                <a:cubicBezTo>
                  <a:pt x="892" y="310"/>
                  <a:pt x="897" y="337"/>
                  <a:pt x="881" y="353"/>
                </a:cubicBezTo>
                <a:cubicBezTo>
                  <a:pt x="860" y="374"/>
                  <a:pt x="823" y="365"/>
                  <a:pt x="793" y="369"/>
                </a:cubicBezTo>
                <a:cubicBezTo>
                  <a:pt x="767" y="447"/>
                  <a:pt x="675" y="413"/>
                  <a:pt x="601" y="417"/>
                </a:cubicBezTo>
                <a:cubicBezTo>
                  <a:pt x="551" y="450"/>
                  <a:pt x="583" y="453"/>
                  <a:pt x="513" y="465"/>
                </a:cubicBezTo>
                <a:cubicBezTo>
                  <a:pt x="467" y="495"/>
                  <a:pt x="415" y="491"/>
                  <a:pt x="369" y="521"/>
                </a:cubicBezTo>
                <a:cubicBezTo>
                  <a:pt x="340" y="518"/>
                  <a:pt x="310" y="519"/>
                  <a:pt x="281" y="513"/>
                </a:cubicBezTo>
                <a:cubicBezTo>
                  <a:pt x="250" y="506"/>
                  <a:pt x="243" y="469"/>
                  <a:pt x="209" y="465"/>
                </a:cubicBezTo>
                <a:cubicBezTo>
                  <a:pt x="174" y="461"/>
                  <a:pt x="140" y="460"/>
                  <a:pt x="105" y="457"/>
                </a:cubicBezTo>
                <a:cubicBezTo>
                  <a:pt x="76" y="438"/>
                  <a:pt x="42" y="420"/>
                  <a:pt x="9" y="409"/>
                </a:cubicBezTo>
                <a:cubicBezTo>
                  <a:pt x="6" y="401"/>
                  <a:pt x="0" y="393"/>
                  <a:pt x="1" y="385"/>
                </a:cubicBezTo>
                <a:cubicBezTo>
                  <a:pt x="4" y="364"/>
                  <a:pt x="33" y="332"/>
                  <a:pt x="49" y="321"/>
                </a:cubicBezTo>
                <a:cubicBezTo>
                  <a:pt x="52" y="310"/>
                  <a:pt x="54" y="300"/>
                  <a:pt x="57" y="289"/>
                </a:cubicBezTo>
                <a:cubicBezTo>
                  <a:pt x="62" y="273"/>
                  <a:pt x="73" y="241"/>
                  <a:pt x="73" y="241"/>
                </a:cubicBezTo>
                <a:cubicBezTo>
                  <a:pt x="62" y="199"/>
                  <a:pt x="58" y="189"/>
                  <a:pt x="65" y="145"/>
                </a:cubicBezTo>
                <a:cubicBezTo>
                  <a:pt x="68" y="126"/>
                  <a:pt x="61" y="103"/>
                  <a:pt x="73" y="89"/>
                </a:cubicBezTo>
                <a:cubicBezTo>
                  <a:pt x="82" y="79"/>
                  <a:pt x="100" y="89"/>
                  <a:pt x="113" y="89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8" name="Freeform 9"/>
          <p:cNvSpPr>
            <a:spLocks/>
          </p:cNvSpPr>
          <p:nvPr/>
        </p:nvSpPr>
        <p:spPr bwMode="auto">
          <a:xfrm>
            <a:off x="755650" y="4437063"/>
            <a:ext cx="1528763" cy="762000"/>
          </a:xfrm>
          <a:custGeom>
            <a:avLst/>
            <a:gdLst>
              <a:gd name="T0" fmla="*/ 0 w 1168"/>
              <a:gd name="T1" fmla="*/ 2147483647 h 531"/>
              <a:gd name="T2" fmla="*/ 2147483647 w 1168"/>
              <a:gd name="T3" fmla="*/ 2147483647 h 531"/>
              <a:gd name="T4" fmla="*/ 2147483647 w 1168"/>
              <a:gd name="T5" fmla="*/ 2147483647 h 531"/>
              <a:gd name="T6" fmla="*/ 2147483647 w 1168"/>
              <a:gd name="T7" fmla="*/ 2147483647 h 531"/>
              <a:gd name="T8" fmla="*/ 2147483647 w 1168"/>
              <a:gd name="T9" fmla="*/ 2147483647 h 531"/>
              <a:gd name="T10" fmla="*/ 2147483647 w 1168"/>
              <a:gd name="T11" fmla="*/ 2147483647 h 531"/>
              <a:gd name="T12" fmla="*/ 2147483647 w 1168"/>
              <a:gd name="T13" fmla="*/ 2147483647 h 531"/>
              <a:gd name="T14" fmla="*/ 2147483647 w 1168"/>
              <a:gd name="T15" fmla="*/ 2147483647 h 531"/>
              <a:gd name="T16" fmla="*/ 2147483647 w 1168"/>
              <a:gd name="T17" fmla="*/ 2147483647 h 531"/>
              <a:gd name="T18" fmla="*/ 2147483647 w 1168"/>
              <a:gd name="T19" fmla="*/ 2147483647 h 531"/>
              <a:gd name="T20" fmla="*/ 2147483647 w 1168"/>
              <a:gd name="T21" fmla="*/ 0 h 531"/>
              <a:gd name="T22" fmla="*/ 2147483647 w 1168"/>
              <a:gd name="T23" fmla="*/ 2147483647 h 531"/>
              <a:gd name="T24" fmla="*/ 2147483647 w 1168"/>
              <a:gd name="T25" fmla="*/ 2147483647 h 531"/>
              <a:gd name="T26" fmla="*/ 2147483647 w 1168"/>
              <a:gd name="T27" fmla="*/ 2147483647 h 531"/>
              <a:gd name="T28" fmla="*/ 2147483647 w 1168"/>
              <a:gd name="T29" fmla="*/ 2147483647 h 531"/>
              <a:gd name="T30" fmla="*/ 2147483647 w 1168"/>
              <a:gd name="T31" fmla="*/ 2147483647 h 531"/>
              <a:gd name="T32" fmla="*/ 2147483647 w 1168"/>
              <a:gd name="T33" fmla="*/ 2147483647 h 531"/>
              <a:gd name="T34" fmla="*/ 2147483647 w 1168"/>
              <a:gd name="T35" fmla="*/ 2147483647 h 531"/>
              <a:gd name="T36" fmla="*/ 2147483647 w 1168"/>
              <a:gd name="T37" fmla="*/ 2147483647 h 531"/>
              <a:gd name="T38" fmla="*/ 2147483647 w 1168"/>
              <a:gd name="T39" fmla="*/ 2147483647 h 531"/>
              <a:gd name="T40" fmla="*/ 2147483647 w 1168"/>
              <a:gd name="T41" fmla="*/ 2147483647 h 531"/>
              <a:gd name="T42" fmla="*/ 2147483647 w 1168"/>
              <a:gd name="T43" fmla="*/ 2147483647 h 531"/>
              <a:gd name="T44" fmla="*/ 2147483647 w 1168"/>
              <a:gd name="T45" fmla="*/ 2147483647 h 531"/>
              <a:gd name="T46" fmla="*/ 2147483647 w 1168"/>
              <a:gd name="T47" fmla="*/ 2147483647 h 531"/>
              <a:gd name="T48" fmla="*/ 2147483647 w 1168"/>
              <a:gd name="T49" fmla="*/ 2147483647 h 531"/>
              <a:gd name="T50" fmla="*/ 2147483647 w 1168"/>
              <a:gd name="T51" fmla="*/ 2147483647 h 531"/>
              <a:gd name="T52" fmla="*/ 2147483647 w 1168"/>
              <a:gd name="T53" fmla="*/ 2147483647 h 531"/>
              <a:gd name="T54" fmla="*/ 2147483647 w 1168"/>
              <a:gd name="T55" fmla="*/ 2147483647 h 531"/>
              <a:gd name="T56" fmla="*/ 2147483647 w 1168"/>
              <a:gd name="T57" fmla="*/ 2147483647 h 531"/>
              <a:gd name="T58" fmla="*/ 2147483647 w 1168"/>
              <a:gd name="T59" fmla="*/ 2147483647 h 531"/>
              <a:gd name="T60" fmla="*/ 2147483647 w 1168"/>
              <a:gd name="T61" fmla="*/ 2147483647 h 531"/>
              <a:gd name="T62" fmla="*/ 2147483647 w 1168"/>
              <a:gd name="T63" fmla="*/ 2147483647 h 531"/>
              <a:gd name="T64" fmla="*/ 2147483647 w 1168"/>
              <a:gd name="T65" fmla="*/ 2147483647 h 531"/>
              <a:gd name="T66" fmla="*/ 2147483647 w 1168"/>
              <a:gd name="T67" fmla="*/ 2147483647 h 531"/>
              <a:gd name="T68" fmla="*/ 2147483647 w 1168"/>
              <a:gd name="T69" fmla="*/ 2147483647 h 531"/>
              <a:gd name="T70" fmla="*/ 2147483647 w 1168"/>
              <a:gd name="T71" fmla="*/ 2147483647 h 531"/>
              <a:gd name="T72" fmla="*/ 2147483647 w 1168"/>
              <a:gd name="T73" fmla="*/ 2147483647 h 531"/>
              <a:gd name="T74" fmla="*/ 2147483647 w 1168"/>
              <a:gd name="T75" fmla="*/ 2147483647 h 531"/>
              <a:gd name="T76" fmla="*/ 2147483647 w 1168"/>
              <a:gd name="T77" fmla="*/ 2147483647 h 531"/>
              <a:gd name="T78" fmla="*/ 2147483647 w 1168"/>
              <a:gd name="T79" fmla="*/ 2147483647 h 531"/>
              <a:gd name="T80" fmla="*/ 2147483647 w 1168"/>
              <a:gd name="T81" fmla="*/ 2147483647 h 531"/>
              <a:gd name="T82" fmla="*/ 2147483647 w 1168"/>
              <a:gd name="T83" fmla="*/ 2147483647 h 531"/>
              <a:gd name="T84" fmla="*/ 2147483647 w 1168"/>
              <a:gd name="T85" fmla="*/ 2147483647 h 531"/>
              <a:gd name="T86" fmla="*/ 2147483647 w 1168"/>
              <a:gd name="T87" fmla="*/ 2147483647 h 531"/>
              <a:gd name="T88" fmla="*/ 2147483647 w 1168"/>
              <a:gd name="T89" fmla="*/ 2147483647 h 531"/>
              <a:gd name="T90" fmla="*/ 2147483647 w 1168"/>
              <a:gd name="T91" fmla="*/ 2147483647 h 531"/>
              <a:gd name="T92" fmla="*/ 2147483647 w 1168"/>
              <a:gd name="T93" fmla="*/ 2147483647 h 531"/>
              <a:gd name="T94" fmla="*/ 2147483647 w 1168"/>
              <a:gd name="T95" fmla="*/ 2147483647 h 531"/>
              <a:gd name="T96" fmla="*/ 2147483647 w 1168"/>
              <a:gd name="T97" fmla="*/ 2147483647 h 531"/>
              <a:gd name="T98" fmla="*/ 2147483647 w 1168"/>
              <a:gd name="T99" fmla="*/ 2147483647 h 531"/>
              <a:gd name="T100" fmla="*/ 2147483647 w 1168"/>
              <a:gd name="T101" fmla="*/ 2147483647 h 531"/>
              <a:gd name="T102" fmla="*/ 0 w 1168"/>
              <a:gd name="T103" fmla="*/ 2147483647 h 53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168"/>
              <a:gd name="T157" fmla="*/ 0 h 531"/>
              <a:gd name="T158" fmla="*/ 1168 w 1168"/>
              <a:gd name="T159" fmla="*/ 531 h 53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168" h="531">
                <a:moveTo>
                  <a:pt x="0" y="200"/>
                </a:moveTo>
                <a:cubicBezTo>
                  <a:pt x="8" y="195"/>
                  <a:pt x="15" y="187"/>
                  <a:pt x="24" y="184"/>
                </a:cubicBezTo>
                <a:cubicBezTo>
                  <a:pt x="37" y="179"/>
                  <a:pt x="54" y="185"/>
                  <a:pt x="64" y="176"/>
                </a:cubicBezTo>
                <a:cubicBezTo>
                  <a:pt x="72" y="169"/>
                  <a:pt x="65" y="153"/>
                  <a:pt x="72" y="144"/>
                </a:cubicBezTo>
                <a:cubicBezTo>
                  <a:pt x="87" y="125"/>
                  <a:pt x="120" y="132"/>
                  <a:pt x="144" y="128"/>
                </a:cubicBezTo>
                <a:cubicBezTo>
                  <a:pt x="152" y="123"/>
                  <a:pt x="159" y="115"/>
                  <a:pt x="168" y="112"/>
                </a:cubicBezTo>
                <a:cubicBezTo>
                  <a:pt x="181" y="107"/>
                  <a:pt x="197" y="112"/>
                  <a:pt x="208" y="104"/>
                </a:cubicBezTo>
                <a:cubicBezTo>
                  <a:pt x="215" y="99"/>
                  <a:pt x="209" y="84"/>
                  <a:pt x="216" y="80"/>
                </a:cubicBezTo>
                <a:cubicBezTo>
                  <a:pt x="230" y="72"/>
                  <a:pt x="248" y="75"/>
                  <a:pt x="264" y="72"/>
                </a:cubicBezTo>
                <a:cubicBezTo>
                  <a:pt x="275" y="38"/>
                  <a:pt x="285" y="28"/>
                  <a:pt x="320" y="40"/>
                </a:cubicBezTo>
                <a:cubicBezTo>
                  <a:pt x="358" y="30"/>
                  <a:pt x="371" y="39"/>
                  <a:pt x="384" y="0"/>
                </a:cubicBezTo>
                <a:cubicBezTo>
                  <a:pt x="392" y="3"/>
                  <a:pt x="401" y="3"/>
                  <a:pt x="408" y="8"/>
                </a:cubicBezTo>
                <a:cubicBezTo>
                  <a:pt x="416" y="14"/>
                  <a:pt x="415" y="29"/>
                  <a:pt x="424" y="32"/>
                </a:cubicBezTo>
                <a:cubicBezTo>
                  <a:pt x="447" y="40"/>
                  <a:pt x="472" y="37"/>
                  <a:pt x="496" y="40"/>
                </a:cubicBezTo>
                <a:cubicBezTo>
                  <a:pt x="558" y="32"/>
                  <a:pt x="609" y="22"/>
                  <a:pt x="672" y="16"/>
                </a:cubicBezTo>
                <a:cubicBezTo>
                  <a:pt x="680" y="13"/>
                  <a:pt x="688" y="7"/>
                  <a:pt x="696" y="8"/>
                </a:cubicBezTo>
                <a:cubicBezTo>
                  <a:pt x="713" y="10"/>
                  <a:pt x="744" y="24"/>
                  <a:pt x="744" y="24"/>
                </a:cubicBezTo>
                <a:cubicBezTo>
                  <a:pt x="747" y="32"/>
                  <a:pt x="745" y="43"/>
                  <a:pt x="752" y="48"/>
                </a:cubicBezTo>
                <a:cubicBezTo>
                  <a:pt x="795" y="79"/>
                  <a:pt x="897" y="77"/>
                  <a:pt x="936" y="80"/>
                </a:cubicBezTo>
                <a:cubicBezTo>
                  <a:pt x="947" y="112"/>
                  <a:pt x="961" y="118"/>
                  <a:pt x="992" y="128"/>
                </a:cubicBezTo>
                <a:cubicBezTo>
                  <a:pt x="1027" y="125"/>
                  <a:pt x="1097" y="107"/>
                  <a:pt x="1136" y="120"/>
                </a:cubicBezTo>
                <a:cubicBezTo>
                  <a:pt x="1138" y="125"/>
                  <a:pt x="1168" y="187"/>
                  <a:pt x="1144" y="200"/>
                </a:cubicBezTo>
                <a:cubicBezTo>
                  <a:pt x="1125" y="210"/>
                  <a:pt x="1101" y="205"/>
                  <a:pt x="1080" y="208"/>
                </a:cubicBezTo>
                <a:cubicBezTo>
                  <a:pt x="1061" y="237"/>
                  <a:pt x="1053" y="247"/>
                  <a:pt x="1064" y="280"/>
                </a:cubicBezTo>
                <a:cubicBezTo>
                  <a:pt x="1028" y="316"/>
                  <a:pt x="1051" y="300"/>
                  <a:pt x="992" y="320"/>
                </a:cubicBezTo>
                <a:cubicBezTo>
                  <a:pt x="984" y="323"/>
                  <a:pt x="968" y="328"/>
                  <a:pt x="968" y="328"/>
                </a:cubicBezTo>
                <a:cubicBezTo>
                  <a:pt x="921" y="398"/>
                  <a:pt x="948" y="360"/>
                  <a:pt x="888" y="400"/>
                </a:cubicBezTo>
                <a:cubicBezTo>
                  <a:pt x="875" y="397"/>
                  <a:pt x="861" y="397"/>
                  <a:pt x="848" y="392"/>
                </a:cubicBezTo>
                <a:cubicBezTo>
                  <a:pt x="839" y="389"/>
                  <a:pt x="834" y="376"/>
                  <a:pt x="824" y="376"/>
                </a:cubicBezTo>
                <a:cubicBezTo>
                  <a:pt x="814" y="376"/>
                  <a:pt x="809" y="388"/>
                  <a:pt x="800" y="392"/>
                </a:cubicBezTo>
                <a:cubicBezTo>
                  <a:pt x="784" y="400"/>
                  <a:pt x="751" y="405"/>
                  <a:pt x="736" y="408"/>
                </a:cubicBezTo>
                <a:cubicBezTo>
                  <a:pt x="733" y="416"/>
                  <a:pt x="734" y="426"/>
                  <a:pt x="728" y="432"/>
                </a:cubicBezTo>
                <a:cubicBezTo>
                  <a:pt x="722" y="438"/>
                  <a:pt x="680" y="451"/>
                  <a:pt x="680" y="424"/>
                </a:cubicBezTo>
                <a:cubicBezTo>
                  <a:pt x="680" y="416"/>
                  <a:pt x="696" y="428"/>
                  <a:pt x="704" y="432"/>
                </a:cubicBezTo>
                <a:cubicBezTo>
                  <a:pt x="713" y="436"/>
                  <a:pt x="720" y="443"/>
                  <a:pt x="728" y="448"/>
                </a:cubicBezTo>
                <a:cubicBezTo>
                  <a:pt x="720" y="453"/>
                  <a:pt x="710" y="456"/>
                  <a:pt x="704" y="464"/>
                </a:cubicBezTo>
                <a:cubicBezTo>
                  <a:pt x="699" y="471"/>
                  <a:pt x="704" y="487"/>
                  <a:pt x="696" y="488"/>
                </a:cubicBezTo>
                <a:cubicBezTo>
                  <a:pt x="633" y="498"/>
                  <a:pt x="568" y="493"/>
                  <a:pt x="504" y="496"/>
                </a:cubicBezTo>
                <a:cubicBezTo>
                  <a:pt x="498" y="514"/>
                  <a:pt x="499" y="531"/>
                  <a:pt x="472" y="528"/>
                </a:cubicBezTo>
                <a:cubicBezTo>
                  <a:pt x="455" y="526"/>
                  <a:pt x="424" y="512"/>
                  <a:pt x="424" y="512"/>
                </a:cubicBezTo>
                <a:cubicBezTo>
                  <a:pt x="414" y="497"/>
                  <a:pt x="400" y="473"/>
                  <a:pt x="384" y="464"/>
                </a:cubicBezTo>
                <a:cubicBezTo>
                  <a:pt x="369" y="456"/>
                  <a:pt x="352" y="453"/>
                  <a:pt x="336" y="448"/>
                </a:cubicBezTo>
                <a:cubicBezTo>
                  <a:pt x="328" y="445"/>
                  <a:pt x="312" y="440"/>
                  <a:pt x="312" y="440"/>
                </a:cubicBezTo>
                <a:cubicBezTo>
                  <a:pt x="315" y="427"/>
                  <a:pt x="315" y="413"/>
                  <a:pt x="320" y="400"/>
                </a:cubicBezTo>
                <a:cubicBezTo>
                  <a:pt x="323" y="391"/>
                  <a:pt x="338" y="385"/>
                  <a:pt x="336" y="376"/>
                </a:cubicBezTo>
                <a:cubicBezTo>
                  <a:pt x="334" y="368"/>
                  <a:pt x="320" y="370"/>
                  <a:pt x="312" y="368"/>
                </a:cubicBezTo>
                <a:cubicBezTo>
                  <a:pt x="299" y="365"/>
                  <a:pt x="286" y="362"/>
                  <a:pt x="272" y="360"/>
                </a:cubicBezTo>
                <a:cubicBezTo>
                  <a:pt x="240" y="356"/>
                  <a:pt x="208" y="355"/>
                  <a:pt x="176" y="352"/>
                </a:cubicBezTo>
                <a:cubicBezTo>
                  <a:pt x="119" y="314"/>
                  <a:pt x="147" y="325"/>
                  <a:pt x="96" y="312"/>
                </a:cubicBezTo>
                <a:cubicBezTo>
                  <a:pt x="88" y="307"/>
                  <a:pt x="78" y="304"/>
                  <a:pt x="72" y="296"/>
                </a:cubicBezTo>
                <a:cubicBezTo>
                  <a:pt x="50" y="268"/>
                  <a:pt x="84" y="265"/>
                  <a:pt x="40" y="280"/>
                </a:cubicBezTo>
                <a:cubicBezTo>
                  <a:pt x="20" y="219"/>
                  <a:pt x="34" y="245"/>
                  <a:pt x="0" y="200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69" name="Freeform 10"/>
          <p:cNvSpPr>
            <a:spLocks/>
          </p:cNvSpPr>
          <p:nvPr/>
        </p:nvSpPr>
        <p:spPr bwMode="auto">
          <a:xfrm>
            <a:off x="250825" y="3933825"/>
            <a:ext cx="1022350" cy="908050"/>
          </a:xfrm>
          <a:custGeom>
            <a:avLst/>
            <a:gdLst>
              <a:gd name="T0" fmla="*/ 2147483647 w 781"/>
              <a:gd name="T1" fmla="*/ 2147483647 h 683"/>
              <a:gd name="T2" fmla="*/ 2147483647 w 781"/>
              <a:gd name="T3" fmla="*/ 2147483647 h 683"/>
              <a:gd name="T4" fmla="*/ 2147483647 w 781"/>
              <a:gd name="T5" fmla="*/ 2147483647 h 683"/>
              <a:gd name="T6" fmla="*/ 2147483647 w 781"/>
              <a:gd name="T7" fmla="*/ 2147483647 h 683"/>
              <a:gd name="T8" fmla="*/ 2147483647 w 781"/>
              <a:gd name="T9" fmla="*/ 2147483647 h 683"/>
              <a:gd name="T10" fmla="*/ 2147483647 w 781"/>
              <a:gd name="T11" fmla="*/ 2147483647 h 683"/>
              <a:gd name="T12" fmla="*/ 2147483647 w 781"/>
              <a:gd name="T13" fmla="*/ 2147483647 h 683"/>
              <a:gd name="T14" fmla="*/ 2147483647 w 781"/>
              <a:gd name="T15" fmla="*/ 2147483647 h 683"/>
              <a:gd name="T16" fmla="*/ 2147483647 w 781"/>
              <a:gd name="T17" fmla="*/ 2147483647 h 683"/>
              <a:gd name="T18" fmla="*/ 2147483647 w 781"/>
              <a:gd name="T19" fmla="*/ 2147483647 h 683"/>
              <a:gd name="T20" fmla="*/ 2147483647 w 781"/>
              <a:gd name="T21" fmla="*/ 2147483647 h 683"/>
              <a:gd name="T22" fmla="*/ 2147483647 w 781"/>
              <a:gd name="T23" fmla="*/ 2147483647 h 683"/>
              <a:gd name="T24" fmla="*/ 2147483647 w 781"/>
              <a:gd name="T25" fmla="*/ 2147483647 h 683"/>
              <a:gd name="T26" fmla="*/ 2147483647 w 781"/>
              <a:gd name="T27" fmla="*/ 2147483647 h 683"/>
              <a:gd name="T28" fmla="*/ 2147483647 w 781"/>
              <a:gd name="T29" fmla="*/ 2147483647 h 683"/>
              <a:gd name="T30" fmla="*/ 2147483647 w 781"/>
              <a:gd name="T31" fmla="*/ 2147483647 h 683"/>
              <a:gd name="T32" fmla="*/ 2147483647 w 781"/>
              <a:gd name="T33" fmla="*/ 2147483647 h 683"/>
              <a:gd name="T34" fmla="*/ 2147483647 w 781"/>
              <a:gd name="T35" fmla="*/ 2147483647 h 683"/>
              <a:gd name="T36" fmla="*/ 2147483647 w 781"/>
              <a:gd name="T37" fmla="*/ 2147483647 h 683"/>
              <a:gd name="T38" fmla="*/ 2147483647 w 781"/>
              <a:gd name="T39" fmla="*/ 2147483647 h 683"/>
              <a:gd name="T40" fmla="*/ 2147483647 w 781"/>
              <a:gd name="T41" fmla="*/ 2147483647 h 683"/>
              <a:gd name="T42" fmla="*/ 2147483647 w 781"/>
              <a:gd name="T43" fmla="*/ 2147483647 h 683"/>
              <a:gd name="T44" fmla="*/ 2147483647 w 781"/>
              <a:gd name="T45" fmla="*/ 2147483647 h 683"/>
              <a:gd name="T46" fmla="*/ 2147483647 w 781"/>
              <a:gd name="T47" fmla="*/ 2147483647 h 683"/>
              <a:gd name="T48" fmla="*/ 2147483647 w 781"/>
              <a:gd name="T49" fmla="*/ 2147483647 h 683"/>
              <a:gd name="T50" fmla="*/ 2147483647 w 781"/>
              <a:gd name="T51" fmla="*/ 2147483647 h 683"/>
              <a:gd name="T52" fmla="*/ 2147483647 w 781"/>
              <a:gd name="T53" fmla="*/ 2147483647 h 683"/>
              <a:gd name="T54" fmla="*/ 2147483647 w 781"/>
              <a:gd name="T55" fmla="*/ 2147483647 h 683"/>
              <a:gd name="T56" fmla="*/ 2147483647 w 781"/>
              <a:gd name="T57" fmla="*/ 2147483647 h 683"/>
              <a:gd name="T58" fmla="*/ 2147483647 w 781"/>
              <a:gd name="T59" fmla="*/ 2147483647 h 683"/>
              <a:gd name="T60" fmla="*/ 2147483647 w 781"/>
              <a:gd name="T61" fmla="*/ 2147483647 h 683"/>
              <a:gd name="T62" fmla="*/ 2147483647 w 781"/>
              <a:gd name="T63" fmla="*/ 2147483647 h 683"/>
              <a:gd name="T64" fmla="*/ 2147483647 w 781"/>
              <a:gd name="T65" fmla="*/ 2147483647 h 683"/>
              <a:gd name="T66" fmla="*/ 2147483647 w 781"/>
              <a:gd name="T67" fmla="*/ 2147483647 h 683"/>
              <a:gd name="T68" fmla="*/ 2147483647 w 781"/>
              <a:gd name="T69" fmla="*/ 2147483647 h 683"/>
              <a:gd name="T70" fmla="*/ 2147483647 w 781"/>
              <a:gd name="T71" fmla="*/ 2147483647 h 683"/>
              <a:gd name="T72" fmla="*/ 2147483647 w 781"/>
              <a:gd name="T73" fmla="*/ 2147483647 h 683"/>
              <a:gd name="T74" fmla="*/ 2147483647 w 781"/>
              <a:gd name="T75" fmla="*/ 2147483647 h 683"/>
              <a:gd name="T76" fmla="*/ 2147483647 w 781"/>
              <a:gd name="T77" fmla="*/ 2147483647 h 683"/>
              <a:gd name="T78" fmla="*/ 2147483647 w 781"/>
              <a:gd name="T79" fmla="*/ 2147483647 h 683"/>
              <a:gd name="T80" fmla="*/ 2147483647 w 781"/>
              <a:gd name="T81" fmla="*/ 2147483647 h 683"/>
              <a:gd name="T82" fmla="*/ 2147483647 w 781"/>
              <a:gd name="T83" fmla="*/ 2147483647 h 68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81"/>
              <a:gd name="T127" fmla="*/ 0 h 683"/>
              <a:gd name="T128" fmla="*/ 781 w 781"/>
              <a:gd name="T129" fmla="*/ 683 h 68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81" h="683">
                <a:moveTo>
                  <a:pt x="341" y="5"/>
                </a:moveTo>
                <a:cubicBezTo>
                  <a:pt x="352" y="8"/>
                  <a:pt x="365" y="5"/>
                  <a:pt x="373" y="13"/>
                </a:cubicBezTo>
                <a:cubicBezTo>
                  <a:pt x="381" y="21"/>
                  <a:pt x="373" y="38"/>
                  <a:pt x="381" y="45"/>
                </a:cubicBezTo>
                <a:cubicBezTo>
                  <a:pt x="394" y="56"/>
                  <a:pt x="429" y="61"/>
                  <a:pt x="429" y="61"/>
                </a:cubicBezTo>
                <a:cubicBezTo>
                  <a:pt x="440" y="94"/>
                  <a:pt x="427" y="145"/>
                  <a:pt x="469" y="157"/>
                </a:cubicBezTo>
                <a:cubicBezTo>
                  <a:pt x="490" y="163"/>
                  <a:pt x="512" y="162"/>
                  <a:pt x="533" y="165"/>
                </a:cubicBezTo>
                <a:cubicBezTo>
                  <a:pt x="541" y="170"/>
                  <a:pt x="548" y="177"/>
                  <a:pt x="557" y="181"/>
                </a:cubicBezTo>
                <a:cubicBezTo>
                  <a:pt x="565" y="185"/>
                  <a:pt x="582" y="181"/>
                  <a:pt x="581" y="189"/>
                </a:cubicBezTo>
                <a:cubicBezTo>
                  <a:pt x="578" y="208"/>
                  <a:pt x="549" y="237"/>
                  <a:pt x="549" y="237"/>
                </a:cubicBezTo>
                <a:cubicBezTo>
                  <a:pt x="530" y="313"/>
                  <a:pt x="558" y="294"/>
                  <a:pt x="645" y="301"/>
                </a:cubicBezTo>
                <a:cubicBezTo>
                  <a:pt x="658" y="304"/>
                  <a:pt x="673" y="302"/>
                  <a:pt x="685" y="309"/>
                </a:cubicBezTo>
                <a:cubicBezTo>
                  <a:pt x="701" y="318"/>
                  <a:pt x="693" y="348"/>
                  <a:pt x="709" y="357"/>
                </a:cubicBezTo>
                <a:cubicBezTo>
                  <a:pt x="723" y="365"/>
                  <a:pt x="741" y="362"/>
                  <a:pt x="757" y="365"/>
                </a:cubicBezTo>
                <a:cubicBezTo>
                  <a:pt x="762" y="381"/>
                  <a:pt x="768" y="397"/>
                  <a:pt x="773" y="413"/>
                </a:cubicBezTo>
                <a:cubicBezTo>
                  <a:pt x="776" y="421"/>
                  <a:pt x="781" y="437"/>
                  <a:pt x="781" y="437"/>
                </a:cubicBezTo>
                <a:cubicBezTo>
                  <a:pt x="766" y="483"/>
                  <a:pt x="741" y="478"/>
                  <a:pt x="693" y="485"/>
                </a:cubicBezTo>
                <a:cubicBezTo>
                  <a:pt x="666" y="503"/>
                  <a:pt x="640" y="507"/>
                  <a:pt x="613" y="525"/>
                </a:cubicBezTo>
                <a:cubicBezTo>
                  <a:pt x="608" y="533"/>
                  <a:pt x="606" y="545"/>
                  <a:pt x="597" y="549"/>
                </a:cubicBezTo>
                <a:cubicBezTo>
                  <a:pt x="589" y="552"/>
                  <a:pt x="581" y="541"/>
                  <a:pt x="573" y="541"/>
                </a:cubicBezTo>
                <a:cubicBezTo>
                  <a:pt x="541" y="541"/>
                  <a:pt x="509" y="546"/>
                  <a:pt x="477" y="549"/>
                </a:cubicBezTo>
                <a:cubicBezTo>
                  <a:pt x="466" y="627"/>
                  <a:pt x="474" y="606"/>
                  <a:pt x="405" y="629"/>
                </a:cubicBezTo>
                <a:cubicBezTo>
                  <a:pt x="387" y="683"/>
                  <a:pt x="330" y="659"/>
                  <a:pt x="285" y="653"/>
                </a:cubicBezTo>
                <a:cubicBezTo>
                  <a:pt x="272" y="613"/>
                  <a:pt x="268" y="560"/>
                  <a:pt x="245" y="525"/>
                </a:cubicBezTo>
                <a:cubicBezTo>
                  <a:pt x="234" y="509"/>
                  <a:pt x="219" y="495"/>
                  <a:pt x="213" y="477"/>
                </a:cubicBezTo>
                <a:cubicBezTo>
                  <a:pt x="210" y="469"/>
                  <a:pt x="211" y="459"/>
                  <a:pt x="205" y="453"/>
                </a:cubicBezTo>
                <a:cubicBezTo>
                  <a:pt x="199" y="447"/>
                  <a:pt x="189" y="448"/>
                  <a:pt x="181" y="445"/>
                </a:cubicBezTo>
                <a:cubicBezTo>
                  <a:pt x="168" y="448"/>
                  <a:pt x="153" y="459"/>
                  <a:pt x="141" y="453"/>
                </a:cubicBezTo>
                <a:cubicBezTo>
                  <a:pt x="131" y="448"/>
                  <a:pt x="140" y="429"/>
                  <a:pt x="133" y="421"/>
                </a:cubicBezTo>
                <a:cubicBezTo>
                  <a:pt x="101" y="385"/>
                  <a:pt x="51" y="382"/>
                  <a:pt x="13" y="357"/>
                </a:cubicBezTo>
                <a:cubicBezTo>
                  <a:pt x="2" y="324"/>
                  <a:pt x="3" y="312"/>
                  <a:pt x="37" y="301"/>
                </a:cubicBezTo>
                <a:cubicBezTo>
                  <a:pt x="34" y="290"/>
                  <a:pt x="32" y="280"/>
                  <a:pt x="29" y="269"/>
                </a:cubicBezTo>
                <a:cubicBezTo>
                  <a:pt x="24" y="253"/>
                  <a:pt x="13" y="221"/>
                  <a:pt x="13" y="221"/>
                </a:cubicBezTo>
                <a:cubicBezTo>
                  <a:pt x="10" y="194"/>
                  <a:pt x="0" y="167"/>
                  <a:pt x="5" y="141"/>
                </a:cubicBezTo>
                <a:cubicBezTo>
                  <a:pt x="7" y="133"/>
                  <a:pt x="24" y="140"/>
                  <a:pt x="29" y="133"/>
                </a:cubicBezTo>
                <a:cubicBezTo>
                  <a:pt x="39" y="119"/>
                  <a:pt x="40" y="101"/>
                  <a:pt x="45" y="85"/>
                </a:cubicBezTo>
                <a:cubicBezTo>
                  <a:pt x="48" y="77"/>
                  <a:pt x="53" y="61"/>
                  <a:pt x="53" y="61"/>
                </a:cubicBezTo>
                <a:cubicBezTo>
                  <a:pt x="54" y="62"/>
                  <a:pt x="78" y="108"/>
                  <a:pt x="93" y="93"/>
                </a:cubicBezTo>
                <a:cubicBezTo>
                  <a:pt x="105" y="81"/>
                  <a:pt x="109" y="45"/>
                  <a:pt x="109" y="45"/>
                </a:cubicBezTo>
                <a:cubicBezTo>
                  <a:pt x="212" y="79"/>
                  <a:pt x="59" y="37"/>
                  <a:pt x="141" y="29"/>
                </a:cubicBezTo>
                <a:cubicBezTo>
                  <a:pt x="191" y="24"/>
                  <a:pt x="242" y="34"/>
                  <a:pt x="293" y="37"/>
                </a:cubicBezTo>
                <a:cubicBezTo>
                  <a:pt x="301" y="34"/>
                  <a:pt x="311" y="35"/>
                  <a:pt x="317" y="29"/>
                </a:cubicBezTo>
                <a:cubicBezTo>
                  <a:pt x="346" y="0"/>
                  <a:pt x="304" y="5"/>
                  <a:pt x="341" y="5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70" name="Freeform 11"/>
          <p:cNvSpPr>
            <a:spLocks/>
          </p:cNvSpPr>
          <p:nvPr/>
        </p:nvSpPr>
        <p:spPr bwMode="auto">
          <a:xfrm>
            <a:off x="468313" y="4797425"/>
            <a:ext cx="1709737" cy="1489075"/>
          </a:xfrm>
          <a:custGeom>
            <a:avLst/>
            <a:gdLst>
              <a:gd name="T0" fmla="*/ 2147483647 w 1306"/>
              <a:gd name="T1" fmla="*/ 2147483647 h 1120"/>
              <a:gd name="T2" fmla="*/ 2147483647 w 1306"/>
              <a:gd name="T3" fmla="*/ 2147483647 h 1120"/>
              <a:gd name="T4" fmla="*/ 2147483647 w 1306"/>
              <a:gd name="T5" fmla="*/ 2147483647 h 1120"/>
              <a:gd name="T6" fmla="*/ 2147483647 w 1306"/>
              <a:gd name="T7" fmla="*/ 2147483647 h 1120"/>
              <a:gd name="T8" fmla="*/ 0 w 1306"/>
              <a:gd name="T9" fmla="*/ 2147483647 h 1120"/>
              <a:gd name="T10" fmla="*/ 2147483647 w 1306"/>
              <a:gd name="T11" fmla="*/ 2147483647 h 1120"/>
              <a:gd name="T12" fmla="*/ 2147483647 w 1306"/>
              <a:gd name="T13" fmla="*/ 2147483647 h 1120"/>
              <a:gd name="T14" fmla="*/ 2147483647 w 1306"/>
              <a:gd name="T15" fmla="*/ 2147483647 h 1120"/>
              <a:gd name="T16" fmla="*/ 2147483647 w 1306"/>
              <a:gd name="T17" fmla="*/ 2147483647 h 1120"/>
              <a:gd name="T18" fmla="*/ 2147483647 w 1306"/>
              <a:gd name="T19" fmla="*/ 2147483647 h 1120"/>
              <a:gd name="T20" fmla="*/ 2147483647 w 1306"/>
              <a:gd name="T21" fmla="*/ 2147483647 h 1120"/>
              <a:gd name="T22" fmla="*/ 2147483647 w 1306"/>
              <a:gd name="T23" fmla="*/ 2147483647 h 1120"/>
              <a:gd name="T24" fmla="*/ 2147483647 w 1306"/>
              <a:gd name="T25" fmla="*/ 2147483647 h 1120"/>
              <a:gd name="T26" fmla="*/ 2147483647 w 1306"/>
              <a:gd name="T27" fmla="*/ 2147483647 h 1120"/>
              <a:gd name="T28" fmla="*/ 2147483647 w 1306"/>
              <a:gd name="T29" fmla="*/ 2147483647 h 1120"/>
              <a:gd name="T30" fmla="*/ 2147483647 w 1306"/>
              <a:gd name="T31" fmla="*/ 2147483647 h 1120"/>
              <a:gd name="T32" fmla="*/ 2147483647 w 1306"/>
              <a:gd name="T33" fmla="*/ 2147483647 h 1120"/>
              <a:gd name="T34" fmla="*/ 2147483647 w 1306"/>
              <a:gd name="T35" fmla="*/ 2147483647 h 1120"/>
              <a:gd name="T36" fmla="*/ 2147483647 w 1306"/>
              <a:gd name="T37" fmla="*/ 2147483647 h 1120"/>
              <a:gd name="T38" fmla="*/ 2147483647 w 1306"/>
              <a:gd name="T39" fmla="*/ 2147483647 h 1120"/>
              <a:gd name="T40" fmla="*/ 2147483647 w 1306"/>
              <a:gd name="T41" fmla="*/ 2147483647 h 1120"/>
              <a:gd name="T42" fmla="*/ 2147483647 w 1306"/>
              <a:gd name="T43" fmla="*/ 2147483647 h 1120"/>
              <a:gd name="T44" fmla="*/ 2147483647 w 1306"/>
              <a:gd name="T45" fmla="*/ 2147483647 h 1120"/>
              <a:gd name="T46" fmla="*/ 2147483647 w 1306"/>
              <a:gd name="T47" fmla="*/ 2147483647 h 1120"/>
              <a:gd name="T48" fmla="*/ 2147483647 w 1306"/>
              <a:gd name="T49" fmla="*/ 2147483647 h 1120"/>
              <a:gd name="T50" fmla="*/ 2147483647 w 1306"/>
              <a:gd name="T51" fmla="*/ 2147483647 h 1120"/>
              <a:gd name="T52" fmla="*/ 2147483647 w 1306"/>
              <a:gd name="T53" fmla="*/ 2147483647 h 1120"/>
              <a:gd name="T54" fmla="*/ 2147483647 w 1306"/>
              <a:gd name="T55" fmla="*/ 2147483647 h 1120"/>
              <a:gd name="T56" fmla="*/ 2147483647 w 1306"/>
              <a:gd name="T57" fmla="*/ 2147483647 h 1120"/>
              <a:gd name="T58" fmla="*/ 2147483647 w 1306"/>
              <a:gd name="T59" fmla="*/ 2147483647 h 1120"/>
              <a:gd name="T60" fmla="*/ 2147483647 w 1306"/>
              <a:gd name="T61" fmla="*/ 2147483647 h 1120"/>
              <a:gd name="T62" fmla="*/ 2147483647 w 1306"/>
              <a:gd name="T63" fmla="*/ 2147483647 h 1120"/>
              <a:gd name="T64" fmla="*/ 2147483647 w 1306"/>
              <a:gd name="T65" fmla="*/ 2147483647 h 1120"/>
              <a:gd name="T66" fmla="*/ 2147483647 w 1306"/>
              <a:gd name="T67" fmla="*/ 2147483647 h 1120"/>
              <a:gd name="T68" fmla="*/ 2147483647 w 1306"/>
              <a:gd name="T69" fmla="*/ 2147483647 h 1120"/>
              <a:gd name="T70" fmla="*/ 2147483647 w 1306"/>
              <a:gd name="T71" fmla="*/ 2147483647 h 1120"/>
              <a:gd name="T72" fmla="*/ 2147483647 w 1306"/>
              <a:gd name="T73" fmla="*/ 2147483647 h 1120"/>
              <a:gd name="T74" fmla="*/ 2147483647 w 1306"/>
              <a:gd name="T75" fmla="*/ 2147483647 h 1120"/>
              <a:gd name="T76" fmla="*/ 2147483647 w 1306"/>
              <a:gd name="T77" fmla="*/ 2147483647 h 1120"/>
              <a:gd name="T78" fmla="*/ 2147483647 w 1306"/>
              <a:gd name="T79" fmla="*/ 2147483647 h 1120"/>
              <a:gd name="T80" fmla="*/ 2147483647 w 1306"/>
              <a:gd name="T81" fmla="*/ 0 h 112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306"/>
              <a:gd name="T124" fmla="*/ 0 h 1120"/>
              <a:gd name="T125" fmla="*/ 1306 w 1306"/>
              <a:gd name="T126" fmla="*/ 1120 h 112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306" h="1120">
                <a:moveTo>
                  <a:pt x="264" y="0"/>
                </a:moveTo>
                <a:cubicBezTo>
                  <a:pt x="269" y="8"/>
                  <a:pt x="282" y="15"/>
                  <a:pt x="280" y="24"/>
                </a:cubicBezTo>
                <a:cubicBezTo>
                  <a:pt x="278" y="32"/>
                  <a:pt x="264" y="30"/>
                  <a:pt x="256" y="32"/>
                </a:cubicBezTo>
                <a:cubicBezTo>
                  <a:pt x="245" y="35"/>
                  <a:pt x="235" y="37"/>
                  <a:pt x="224" y="40"/>
                </a:cubicBezTo>
                <a:cubicBezTo>
                  <a:pt x="203" y="72"/>
                  <a:pt x="189" y="71"/>
                  <a:pt x="152" y="80"/>
                </a:cubicBezTo>
                <a:cubicBezTo>
                  <a:pt x="123" y="99"/>
                  <a:pt x="123" y="116"/>
                  <a:pt x="104" y="144"/>
                </a:cubicBezTo>
                <a:cubicBezTo>
                  <a:pt x="101" y="171"/>
                  <a:pt x="105" y="199"/>
                  <a:pt x="96" y="224"/>
                </a:cubicBezTo>
                <a:cubicBezTo>
                  <a:pt x="93" y="232"/>
                  <a:pt x="79" y="227"/>
                  <a:pt x="72" y="232"/>
                </a:cubicBezTo>
                <a:cubicBezTo>
                  <a:pt x="21" y="273"/>
                  <a:pt x="104" y="246"/>
                  <a:pt x="16" y="264"/>
                </a:cubicBezTo>
                <a:cubicBezTo>
                  <a:pt x="2" y="305"/>
                  <a:pt x="25" y="298"/>
                  <a:pt x="0" y="336"/>
                </a:cubicBezTo>
                <a:cubicBezTo>
                  <a:pt x="56" y="355"/>
                  <a:pt x="43" y="336"/>
                  <a:pt x="56" y="376"/>
                </a:cubicBezTo>
                <a:cubicBezTo>
                  <a:pt x="80" y="373"/>
                  <a:pt x="104" y="368"/>
                  <a:pt x="128" y="368"/>
                </a:cubicBezTo>
                <a:cubicBezTo>
                  <a:pt x="136" y="368"/>
                  <a:pt x="148" y="368"/>
                  <a:pt x="152" y="376"/>
                </a:cubicBezTo>
                <a:cubicBezTo>
                  <a:pt x="156" y="384"/>
                  <a:pt x="147" y="392"/>
                  <a:pt x="144" y="400"/>
                </a:cubicBezTo>
                <a:cubicBezTo>
                  <a:pt x="184" y="413"/>
                  <a:pt x="209" y="395"/>
                  <a:pt x="224" y="440"/>
                </a:cubicBezTo>
                <a:cubicBezTo>
                  <a:pt x="237" y="437"/>
                  <a:pt x="251" y="430"/>
                  <a:pt x="264" y="432"/>
                </a:cubicBezTo>
                <a:cubicBezTo>
                  <a:pt x="274" y="433"/>
                  <a:pt x="278" y="447"/>
                  <a:pt x="288" y="448"/>
                </a:cubicBezTo>
                <a:cubicBezTo>
                  <a:pt x="309" y="450"/>
                  <a:pt x="331" y="443"/>
                  <a:pt x="352" y="440"/>
                </a:cubicBezTo>
                <a:cubicBezTo>
                  <a:pt x="381" y="421"/>
                  <a:pt x="391" y="413"/>
                  <a:pt x="424" y="424"/>
                </a:cubicBezTo>
                <a:cubicBezTo>
                  <a:pt x="461" y="479"/>
                  <a:pt x="450" y="454"/>
                  <a:pt x="464" y="496"/>
                </a:cubicBezTo>
                <a:cubicBezTo>
                  <a:pt x="417" y="527"/>
                  <a:pt x="453" y="492"/>
                  <a:pt x="448" y="544"/>
                </a:cubicBezTo>
                <a:cubicBezTo>
                  <a:pt x="446" y="561"/>
                  <a:pt x="432" y="592"/>
                  <a:pt x="432" y="592"/>
                </a:cubicBezTo>
                <a:cubicBezTo>
                  <a:pt x="467" y="618"/>
                  <a:pt x="494" y="622"/>
                  <a:pt x="536" y="632"/>
                </a:cubicBezTo>
                <a:cubicBezTo>
                  <a:pt x="515" y="664"/>
                  <a:pt x="508" y="699"/>
                  <a:pt x="496" y="736"/>
                </a:cubicBezTo>
                <a:cubicBezTo>
                  <a:pt x="493" y="744"/>
                  <a:pt x="488" y="760"/>
                  <a:pt x="488" y="760"/>
                </a:cubicBezTo>
                <a:cubicBezTo>
                  <a:pt x="536" y="763"/>
                  <a:pt x="584" y="761"/>
                  <a:pt x="632" y="768"/>
                </a:cubicBezTo>
                <a:cubicBezTo>
                  <a:pt x="642" y="769"/>
                  <a:pt x="647" y="781"/>
                  <a:pt x="656" y="784"/>
                </a:cubicBezTo>
                <a:cubicBezTo>
                  <a:pt x="671" y="789"/>
                  <a:pt x="688" y="789"/>
                  <a:pt x="704" y="792"/>
                </a:cubicBezTo>
                <a:cubicBezTo>
                  <a:pt x="666" y="817"/>
                  <a:pt x="689" y="805"/>
                  <a:pt x="632" y="824"/>
                </a:cubicBezTo>
                <a:cubicBezTo>
                  <a:pt x="624" y="827"/>
                  <a:pt x="608" y="832"/>
                  <a:pt x="608" y="832"/>
                </a:cubicBezTo>
                <a:cubicBezTo>
                  <a:pt x="624" y="879"/>
                  <a:pt x="635" y="901"/>
                  <a:pt x="680" y="912"/>
                </a:cubicBezTo>
                <a:cubicBezTo>
                  <a:pt x="683" y="925"/>
                  <a:pt x="679" y="942"/>
                  <a:pt x="688" y="952"/>
                </a:cubicBezTo>
                <a:cubicBezTo>
                  <a:pt x="695" y="960"/>
                  <a:pt x="709" y="958"/>
                  <a:pt x="720" y="960"/>
                </a:cubicBezTo>
                <a:cubicBezTo>
                  <a:pt x="748" y="966"/>
                  <a:pt x="797" y="972"/>
                  <a:pt x="824" y="976"/>
                </a:cubicBezTo>
                <a:cubicBezTo>
                  <a:pt x="838" y="1017"/>
                  <a:pt x="847" y="1021"/>
                  <a:pt x="872" y="984"/>
                </a:cubicBezTo>
                <a:cubicBezTo>
                  <a:pt x="874" y="984"/>
                  <a:pt x="928" y="993"/>
                  <a:pt x="936" y="1000"/>
                </a:cubicBezTo>
                <a:cubicBezTo>
                  <a:pt x="988" y="1041"/>
                  <a:pt x="916" y="1012"/>
                  <a:pt x="976" y="1032"/>
                </a:cubicBezTo>
                <a:cubicBezTo>
                  <a:pt x="1001" y="1070"/>
                  <a:pt x="983" y="1053"/>
                  <a:pt x="1040" y="1072"/>
                </a:cubicBezTo>
                <a:cubicBezTo>
                  <a:pt x="1048" y="1075"/>
                  <a:pt x="1064" y="1080"/>
                  <a:pt x="1064" y="1080"/>
                </a:cubicBezTo>
                <a:cubicBezTo>
                  <a:pt x="1091" y="1120"/>
                  <a:pt x="1103" y="1112"/>
                  <a:pt x="1152" y="1104"/>
                </a:cubicBezTo>
                <a:cubicBezTo>
                  <a:pt x="1168" y="1057"/>
                  <a:pt x="1220" y="1055"/>
                  <a:pt x="1264" y="1048"/>
                </a:cubicBezTo>
                <a:cubicBezTo>
                  <a:pt x="1232" y="1000"/>
                  <a:pt x="1262" y="1038"/>
                  <a:pt x="1280" y="984"/>
                </a:cubicBezTo>
                <a:cubicBezTo>
                  <a:pt x="1234" y="953"/>
                  <a:pt x="1225" y="889"/>
                  <a:pt x="1176" y="856"/>
                </a:cubicBezTo>
                <a:cubicBezTo>
                  <a:pt x="1195" y="798"/>
                  <a:pt x="1196" y="824"/>
                  <a:pt x="1184" y="776"/>
                </a:cubicBezTo>
                <a:cubicBezTo>
                  <a:pt x="1198" y="733"/>
                  <a:pt x="1182" y="754"/>
                  <a:pt x="1144" y="728"/>
                </a:cubicBezTo>
                <a:cubicBezTo>
                  <a:pt x="1152" y="725"/>
                  <a:pt x="1161" y="725"/>
                  <a:pt x="1168" y="720"/>
                </a:cubicBezTo>
                <a:cubicBezTo>
                  <a:pt x="1215" y="683"/>
                  <a:pt x="1141" y="676"/>
                  <a:pt x="1120" y="672"/>
                </a:cubicBezTo>
                <a:cubicBezTo>
                  <a:pt x="1117" y="664"/>
                  <a:pt x="1111" y="656"/>
                  <a:pt x="1112" y="648"/>
                </a:cubicBezTo>
                <a:cubicBezTo>
                  <a:pt x="1114" y="639"/>
                  <a:pt x="1126" y="633"/>
                  <a:pt x="1128" y="624"/>
                </a:cubicBezTo>
                <a:cubicBezTo>
                  <a:pt x="1132" y="597"/>
                  <a:pt x="1113" y="598"/>
                  <a:pt x="1096" y="592"/>
                </a:cubicBezTo>
                <a:cubicBezTo>
                  <a:pt x="1071" y="554"/>
                  <a:pt x="1083" y="577"/>
                  <a:pt x="1064" y="520"/>
                </a:cubicBezTo>
                <a:cubicBezTo>
                  <a:pt x="1053" y="488"/>
                  <a:pt x="1048" y="493"/>
                  <a:pt x="1080" y="504"/>
                </a:cubicBezTo>
                <a:cubicBezTo>
                  <a:pt x="1085" y="519"/>
                  <a:pt x="1092" y="565"/>
                  <a:pt x="1128" y="520"/>
                </a:cubicBezTo>
                <a:cubicBezTo>
                  <a:pt x="1135" y="511"/>
                  <a:pt x="1123" y="499"/>
                  <a:pt x="1120" y="488"/>
                </a:cubicBezTo>
                <a:cubicBezTo>
                  <a:pt x="1176" y="469"/>
                  <a:pt x="1163" y="488"/>
                  <a:pt x="1176" y="448"/>
                </a:cubicBezTo>
                <a:cubicBezTo>
                  <a:pt x="1173" y="440"/>
                  <a:pt x="1165" y="432"/>
                  <a:pt x="1168" y="424"/>
                </a:cubicBezTo>
                <a:cubicBezTo>
                  <a:pt x="1172" y="415"/>
                  <a:pt x="1185" y="415"/>
                  <a:pt x="1192" y="408"/>
                </a:cubicBezTo>
                <a:cubicBezTo>
                  <a:pt x="1228" y="372"/>
                  <a:pt x="1185" y="392"/>
                  <a:pt x="1232" y="376"/>
                </a:cubicBezTo>
                <a:cubicBezTo>
                  <a:pt x="1235" y="368"/>
                  <a:pt x="1233" y="357"/>
                  <a:pt x="1240" y="352"/>
                </a:cubicBezTo>
                <a:cubicBezTo>
                  <a:pt x="1254" y="342"/>
                  <a:pt x="1288" y="336"/>
                  <a:pt x="1288" y="336"/>
                </a:cubicBezTo>
                <a:cubicBezTo>
                  <a:pt x="1304" y="288"/>
                  <a:pt x="1299" y="331"/>
                  <a:pt x="1272" y="304"/>
                </a:cubicBezTo>
                <a:cubicBezTo>
                  <a:pt x="1266" y="298"/>
                  <a:pt x="1267" y="288"/>
                  <a:pt x="1264" y="280"/>
                </a:cubicBezTo>
                <a:cubicBezTo>
                  <a:pt x="1272" y="277"/>
                  <a:pt x="1285" y="280"/>
                  <a:pt x="1288" y="272"/>
                </a:cubicBezTo>
                <a:cubicBezTo>
                  <a:pt x="1301" y="240"/>
                  <a:pt x="1273" y="238"/>
                  <a:pt x="1256" y="232"/>
                </a:cubicBezTo>
                <a:cubicBezTo>
                  <a:pt x="1269" y="229"/>
                  <a:pt x="1306" y="229"/>
                  <a:pt x="1296" y="200"/>
                </a:cubicBezTo>
                <a:cubicBezTo>
                  <a:pt x="1290" y="182"/>
                  <a:pt x="1264" y="152"/>
                  <a:pt x="1264" y="152"/>
                </a:cubicBezTo>
                <a:cubicBezTo>
                  <a:pt x="1212" y="169"/>
                  <a:pt x="1263" y="145"/>
                  <a:pt x="1232" y="184"/>
                </a:cubicBezTo>
                <a:cubicBezTo>
                  <a:pt x="1221" y="198"/>
                  <a:pt x="1200" y="203"/>
                  <a:pt x="1184" y="208"/>
                </a:cubicBezTo>
                <a:cubicBezTo>
                  <a:pt x="1130" y="290"/>
                  <a:pt x="1204" y="258"/>
                  <a:pt x="1016" y="248"/>
                </a:cubicBezTo>
                <a:cubicBezTo>
                  <a:pt x="1008" y="251"/>
                  <a:pt x="998" y="250"/>
                  <a:pt x="992" y="256"/>
                </a:cubicBezTo>
                <a:cubicBezTo>
                  <a:pt x="986" y="262"/>
                  <a:pt x="992" y="279"/>
                  <a:pt x="984" y="280"/>
                </a:cubicBezTo>
                <a:cubicBezTo>
                  <a:pt x="967" y="282"/>
                  <a:pt x="952" y="269"/>
                  <a:pt x="936" y="264"/>
                </a:cubicBezTo>
                <a:cubicBezTo>
                  <a:pt x="918" y="258"/>
                  <a:pt x="899" y="259"/>
                  <a:pt x="880" y="256"/>
                </a:cubicBezTo>
                <a:cubicBezTo>
                  <a:pt x="841" y="197"/>
                  <a:pt x="728" y="192"/>
                  <a:pt x="704" y="264"/>
                </a:cubicBezTo>
                <a:cubicBezTo>
                  <a:pt x="678" y="255"/>
                  <a:pt x="632" y="224"/>
                  <a:pt x="632" y="224"/>
                </a:cubicBezTo>
                <a:cubicBezTo>
                  <a:pt x="619" y="184"/>
                  <a:pt x="632" y="203"/>
                  <a:pt x="576" y="184"/>
                </a:cubicBezTo>
                <a:cubicBezTo>
                  <a:pt x="568" y="181"/>
                  <a:pt x="552" y="176"/>
                  <a:pt x="552" y="176"/>
                </a:cubicBezTo>
                <a:cubicBezTo>
                  <a:pt x="533" y="120"/>
                  <a:pt x="531" y="144"/>
                  <a:pt x="544" y="104"/>
                </a:cubicBezTo>
                <a:cubicBezTo>
                  <a:pt x="492" y="87"/>
                  <a:pt x="436" y="97"/>
                  <a:pt x="384" y="80"/>
                </a:cubicBezTo>
                <a:cubicBezTo>
                  <a:pt x="376" y="72"/>
                  <a:pt x="370" y="61"/>
                  <a:pt x="360" y="56"/>
                </a:cubicBezTo>
                <a:cubicBezTo>
                  <a:pt x="345" y="48"/>
                  <a:pt x="312" y="40"/>
                  <a:pt x="312" y="40"/>
                </a:cubicBezTo>
                <a:cubicBezTo>
                  <a:pt x="289" y="6"/>
                  <a:pt x="305" y="20"/>
                  <a:pt x="264" y="0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71" name="Freeform 12"/>
          <p:cNvSpPr>
            <a:spLocks/>
          </p:cNvSpPr>
          <p:nvPr/>
        </p:nvSpPr>
        <p:spPr bwMode="auto">
          <a:xfrm>
            <a:off x="323850" y="5229225"/>
            <a:ext cx="884238" cy="677863"/>
          </a:xfrm>
          <a:custGeom>
            <a:avLst/>
            <a:gdLst>
              <a:gd name="T0" fmla="*/ 2147483647 w 633"/>
              <a:gd name="T1" fmla="*/ 2147483647 h 516"/>
              <a:gd name="T2" fmla="*/ 2147483647 w 633"/>
              <a:gd name="T3" fmla="*/ 2147483647 h 516"/>
              <a:gd name="T4" fmla="*/ 2147483647 w 633"/>
              <a:gd name="T5" fmla="*/ 2147483647 h 516"/>
              <a:gd name="T6" fmla="*/ 2147483647 w 633"/>
              <a:gd name="T7" fmla="*/ 2147483647 h 516"/>
              <a:gd name="T8" fmla="*/ 2147483647 w 633"/>
              <a:gd name="T9" fmla="*/ 2147483647 h 516"/>
              <a:gd name="T10" fmla="*/ 2147483647 w 633"/>
              <a:gd name="T11" fmla="*/ 2147483647 h 516"/>
              <a:gd name="T12" fmla="*/ 2147483647 w 633"/>
              <a:gd name="T13" fmla="*/ 2147483647 h 516"/>
              <a:gd name="T14" fmla="*/ 2147483647 w 633"/>
              <a:gd name="T15" fmla="*/ 2147483647 h 516"/>
              <a:gd name="T16" fmla="*/ 2147483647 w 633"/>
              <a:gd name="T17" fmla="*/ 2147483647 h 516"/>
              <a:gd name="T18" fmla="*/ 2147483647 w 633"/>
              <a:gd name="T19" fmla="*/ 2147483647 h 516"/>
              <a:gd name="T20" fmla="*/ 2147483647 w 633"/>
              <a:gd name="T21" fmla="*/ 2147483647 h 516"/>
              <a:gd name="T22" fmla="*/ 2147483647 w 633"/>
              <a:gd name="T23" fmla="*/ 2147483647 h 516"/>
              <a:gd name="T24" fmla="*/ 2147483647 w 633"/>
              <a:gd name="T25" fmla="*/ 2147483647 h 516"/>
              <a:gd name="T26" fmla="*/ 2147483647 w 633"/>
              <a:gd name="T27" fmla="*/ 2147483647 h 516"/>
              <a:gd name="T28" fmla="*/ 2147483647 w 633"/>
              <a:gd name="T29" fmla="*/ 2147483647 h 516"/>
              <a:gd name="T30" fmla="*/ 2147483647 w 633"/>
              <a:gd name="T31" fmla="*/ 2147483647 h 516"/>
              <a:gd name="T32" fmla="*/ 2147483647 w 633"/>
              <a:gd name="T33" fmla="*/ 2147483647 h 516"/>
              <a:gd name="T34" fmla="*/ 2147483647 w 633"/>
              <a:gd name="T35" fmla="*/ 2147483647 h 516"/>
              <a:gd name="T36" fmla="*/ 2147483647 w 633"/>
              <a:gd name="T37" fmla="*/ 2147483647 h 516"/>
              <a:gd name="T38" fmla="*/ 2147483647 w 633"/>
              <a:gd name="T39" fmla="*/ 2147483647 h 516"/>
              <a:gd name="T40" fmla="*/ 2147483647 w 633"/>
              <a:gd name="T41" fmla="*/ 2147483647 h 516"/>
              <a:gd name="T42" fmla="*/ 2147483647 w 633"/>
              <a:gd name="T43" fmla="*/ 2147483647 h 516"/>
              <a:gd name="T44" fmla="*/ 2147483647 w 633"/>
              <a:gd name="T45" fmla="*/ 2147483647 h 516"/>
              <a:gd name="T46" fmla="*/ 2147483647 w 633"/>
              <a:gd name="T47" fmla="*/ 2147483647 h 516"/>
              <a:gd name="T48" fmla="*/ 2147483647 w 633"/>
              <a:gd name="T49" fmla="*/ 2147483647 h 516"/>
              <a:gd name="T50" fmla="*/ 2147483647 w 633"/>
              <a:gd name="T51" fmla="*/ 2147483647 h 516"/>
              <a:gd name="T52" fmla="*/ 2147483647 w 633"/>
              <a:gd name="T53" fmla="*/ 2147483647 h 516"/>
              <a:gd name="T54" fmla="*/ 2147483647 w 633"/>
              <a:gd name="T55" fmla="*/ 2147483647 h 51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633"/>
              <a:gd name="T85" fmla="*/ 0 h 516"/>
              <a:gd name="T86" fmla="*/ 633 w 633"/>
              <a:gd name="T87" fmla="*/ 516 h 51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633" h="516">
                <a:moveTo>
                  <a:pt x="102" y="12"/>
                </a:moveTo>
                <a:cubicBezTo>
                  <a:pt x="105" y="25"/>
                  <a:pt x="105" y="39"/>
                  <a:pt x="110" y="52"/>
                </a:cubicBezTo>
                <a:cubicBezTo>
                  <a:pt x="113" y="61"/>
                  <a:pt x="128" y="67"/>
                  <a:pt x="126" y="76"/>
                </a:cubicBezTo>
                <a:cubicBezTo>
                  <a:pt x="124" y="84"/>
                  <a:pt x="110" y="81"/>
                  <a:pt x="102" y="84"/>
                </a:cubicBezTo>
                <a:cubicBezTo>
                  <a:pt x="97" y="92"/>
                  <a:pt x="90" y="99"/>
                  <a:pt x="86" y="108"/>
                </a:cubicBezTo>
                <a:cubicBezTo>
                  <a:pt x="79" y="123"/>
                  <a:pt x="70" y="156"/>
                  <a:pt x="70" y="156"/>
                </a:cubicBezTo>
                <a:cubicBezTo>
                  <a:pt x="73" y="164"/>
                  <a:pt x="72" y="174"/>
                  <a:pt x="78" y="180"/>
                </a:cubicBezTo>
                <a:cubicBezTo>
                  <a:pt x="102" y="204"/>
                  <a:pt x="117" y="166"/>
                  <a:pt x="86" y="212"/>
                </a:cubicBezTo>
                <a:cubicBezTo>
                  <a:pt x="98" y="248"/>
                  <a:pt x="121" y="294"/>
                  <a:pt x="94" y="332"/>
                </a:cubicBezTo>
                <a:cubicBezTo>
                  <a:pt x="85" y="345"/>
                  <a:pt x="62" y="337"/>
                  <a:pt x="46" y="340"/>
                </a:cubicBezTo>
                <a:cubicBezTo>
                  <a:pt x="41" y="348"/>
                  <a:pt x="33" y="355"/>
                  <a:pt x="30" y="364"/>
                </a:cubicBezTo>
                <a:cubicBezTo>
                  <a:pt x="0" y="454"/>
                  <a:pt x="44" y="454"/>
                  <a:pt x="110" y="476"/>
                </a:cubicBezTo>
                <a:cubicBezTo>
                  <a:pt x="149" y="463"/>
                  <a:pt x="175" y="479"/>
                  <a:pt x="214" y="492"/>
                </a:cubicBezTo>
                <a:cubicBezTo>
                  <a:pt x="230" y="497"/>
                  <a:pt x="262" y="508"/>
                  <a:pt x="262" y="508"/>
                </a:cubicBezTo>
                <a:cubicBezTo>
                  <a:pt x="339" y="482"/>
                  <a:pt x="288" y="493"/>
                  <a:pt x="358" y="516"/>
                </a:cubicBezTo>
                <a:cubicBezTo>
                  <a:pt x="405" y="485"/>
                  <a:pt x="357" y="508"/>
                  <a:pt x="414" y="508"/>
                </a:cubicBezTo>
                <a:cubicBezTo>
                  <a:pt x="435" y="508"/>
                  <a:pt x="457" y="503"/>
                  <a:pt x="478" y="500"/>
                </a:cubicBezTo>
                <a:cubicBezTo>
                  <a:pt x="496" y="446"/>
                  <a:pt x="468" y="505"/>
                  <a:pt x="542" y="468"/>
                </a:cubicBezTo>
                <a:cubicBezTo>
                  <a:pt x="550" y="464"/>
                  <a:pt x="543" y="448"/>
                  <a:pt x="550" y="444"/>
                </a:cubicBezTo>
                <a:cubicBezTo>
                  <a:pt x="564" y="436"/>
                  <a:pt x="582" y="439"/>
                  <a:pt x="598" y="436"/>
                </a:cubicBezTo>
                <a:cubicBezTo>
                  <a:pt x="604" y="379"/>
                  <a:pt x="633" y="326"/>
                  <a:pt x="582" y="292"/>
                </a:cubicBezTo>
                <a:cubicBezTo>
                  <a:pt x="555" y="252"/>
                  <a:pt x="548" y="279"/>
                  <a:pt x="534" y="236"/>
                </a:cubicBezTo>
                <a:cubicBezTo>
                  <a:pt x="545" y="181"/>
                  <a:pt x="564" y="128"/>
                  <a:pt x="510" y="92"/>
                </a:cubicBezTo>
                <a:cubicBezTo>
                  <a:pt x="419" y="122"/>
                  <a:pt x="479" y="109"/>
                  <a:pt x="326" y="100"/>
                </a:cubicBezTo>
                <a:cubicBezTo>
                  <a:pt x="290" y="45"/>
                  <a:pt x="339" y="106"/>
                  <a:pt x="262" y="68"/>
                </a:cubicBezTo>
                <a:cubicBezTo>
                  <a:pt x="253" y="64"/>
                  <a:pt x="255" y="47"/>
                  <a:pt x="246" y="44"/>
                </a:cubicBezTo>
                <a:cubicBezTo>
                  <a:pt x="221" y="36"/>
                  <a:pt x="193" y="39"/>
                  <a:pt x="166" y="36"/>
                </a:cubicBezTo>
                <a:cubicBezTo>
                  <a:pt x="146" y="5"/>
                  <a:pt x="137" y="0"/>
                  <a:pt x="102" y="12"/>
                </a:cubicBezTo>
                <a:close/>
              </a:path>
            </a:pathLst>
          </a:cu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72" name="Freeform 13"/>
          <p:cNvSpPr>
            <a:spLocks/>
          </p:cNvSpPr>
          <p:nvPr/>
        </p:nvSpPr>
        <p:spPr bwMode="auto">
          <a:xfrm>
            <a:off x="2771775" y="3213100"/>
            <a:ext cx="1273175" cy="1011238"/>
          </a:xfrm>
          <a:custGeom>
            <a:avLst/>
            <a:gdLst>
              <a:gd name="T0" fmla="*/ 2147483647 w 946"/>
              <a:gd name="T1" fmla="*/ 2147483647 h 805"/>
              <a:gd name="T2" fmla="*/ 2147483647 w 946"/>
              <a:gd name="T3" fmla="*/ 2147483647 h 805"/>
              <a:gd name="T4" fmla="*/ 2147483647 w 946"/>
              <a:gd name="T5" fmla="*/ 2147483647 h 805"/>
              <a:gd name="T6" fmla="*/ 2147483647 w 946"/>
              <a:gd name="T7" fmla="*/ 2147483647 h 805"/>
              <a:gd name="T8" fmla="*/ 2147483647 w 946"/>
              <a:gd name="T9" fmla="*/ 2147483647 h 805"/>
              <a:gd name="T10" fmla="*/ 2147483647 w 946"/>
              <a:gd name="T11" fmla="*/ 2147483647 h 805"/>
              <a:gd name="T12" fmla="*/ 2147483647 w 946"/>
              <a:gd name="T13" fmla="*/ 2147483647 h 805"/>
              <a:gd name="T14" fmla="*/ 2147483647 w 946"/>
              <a:gd name="T15" fmla="*/ 2147483647 h 805"/>
              <a:gd name="T16" fmla="*/ 2147483647 w 946"/>
              <a:gd name="T17" fmla="*/ 2147483647 h 805"/>
              <a:gd name="T18" fmla="*/ 2147483647 w 946"/>
              <a:gd name="T19" fmla="*/ 2147483647 h 805"/>
              <a:gd name="T20" fmla="*/ 2147483647 w 946"/>
              <a:gd name="T21" fmla="*/ 2147483647 h 805"/>
              <a:gd name="T22" fmla="*/ 2147483647 w 946"/>
              <a:gd name="T23" fmla="*/ 2147483647 h 805"/>
              <a:gd name="T24" fmla="*/ 2147483647 w 946"/>
              <a:gd name="T25" fmla="*/ 2147483647 h 805"/>
              <a:gd name="T26" fmla="*/ 2147483647 w 946"/>
              <a:gd name="T27" fmla="*/ 2147483647 h 805"/>
              <a:gd name="T28" fmla="*/ 2147483647 w 946"/>
              <a:gd name="T29" fmla="*/ 2147483647 h 805"/>
              <a:gd name="T30" fmla="*/ 2147483647 w 946"/>
              <a:gd name="T31" fmla="*/ 2147483647 h 805"/>
              <a:gd name="T32" fmla="*/ 2147483647 w 946"/>
              <a:gd name="T33" fmla="*/ 2147483647 h 805"/>
              <a:gd name="T34" fmla="*/ 2147483647 w 946"/>
              <a:gd name="T35" fmla="*/ 2147483647 h 805"/>
              <a:gd name="T36" fmla="*/ 2147483647 w 946"/>
              <a:gd name="T37" fmla="*/ 2147483647 h 805"/>
              <a:gd name="T38" fmla="*/ 2147483647 w 946"/>
              <a:gd name="T39" fmla="*/ 2147483647 h 805"/>
              <a:gd name="T40" fmla="*/ 2147483647 w 946"/>
              <a:gd name="T41" fmla="*/ 2147483647 h 805"/>
              <a:gd name="T42" fmla="*/ 2147483647 w 946"/>
              <a:gd name="T43" fmla="*/ 2147483647 h 805"/>
              <a:gd name="T44" fmla="*/ 2147483647 w 946"/>
              <a:gd name="T45" fmla="*/ 2147483647 h 805"/>
              <a:gd name="T46" fmla="*/ 2147483647 w 946"/>
              <a:gd name="T47" fmla="*/ 2147483647 h 805"/>
              <a:gd name="T48" fmla="*/ 2147483647 w 946"/>
              <a:gd name="T49" fmla="*/ 2147483647 h 805"/>
              <a:gd name="T50" fmla="*/ 2147483647 w 946"/>
              <a:gd name="T51" fmla="*/ 2147483647 h 805"/>
              <a:gd name="T52" fmla="*/ 2147483647 w 946"/>
              <a:gd name="T53" fmla="*/ 2147483647 h 805"/>
              <a:gd name="T54" fmla="*/ 2147483647 w 946"/>
              <a:gd name="T55" fmla="*/ 2147483647 h 805"/>
              <a:gd name="T56" fmla="*/ 2147483647 w 946"/>
              <a:gd name="T57" fmla="*/ 2147483647 h 805"/>
              <a:gd name="T58" fmla="*/ 2147483647 w 946"/>
              <a:gd name="T59" fmla="*/ 2147483647 h 805"/>
              <a:gd name="T60" fmla="*/ 2147483647 w 946"/>
              <a:gd name="T61" fmla="*/ 2147483647 h 805"/>
              <a:gd name="T62" fmla="*/ 2147483647 w 946"/>
              <a:gd name="T63" fmla="*/ 2147483647 h 805"/>
              <a:gd name="T64" fmla="*/ 2147483647 w 946"/>
              <a:gd name="T65" fmla="*/ 2147483647 h 805"/>
              <a:gd name="T66" fmla="*/ 2147483647 w 946"/>
              <a:gd name="T67" fmla="*/ 2147483647 h 805"/>
              <a:gd name="T68" fmla="*/ 2147483647 w 946"/>
              <a:gd name="T69" fmla="*/ 2147483647 h 805"/>
              <a:gd name="T70" fmla="*/ 2147483647 w 946"/>
              <a:gd name="T71" fmla="*/ 2147483647 h 805"/>
              <a:gd name="T72" fmla="*/ 2147483647 w 946"/>
              <a:gd name="T73" fmla="*/ 2147483647 h 805"/>
              <a:gd name="T74" fmla="*/ 2147483647 w 946"/>
              <a:gd name="T75" fmla="*/ 2147483647 h 805"/>
              <a:gd name="T76" fmla="*/ 2147483647 w 946"/>
              <a:gd name="T77" fmla="*/ 2147483647 h 80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946"/>
              <a:gd name="T118" fmla="*/ 0 h 805"/>
              <a:gd name="T119" fmla="*/ 946 w 946"/>
              <a:gd name="T120" fmla="*/ 805 h 805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946" h="805">
                <a:moveTo>
                  <a:pt x="34" y="785"/>
                </a:moveTo>
                <a:cubicBezTo>
                  <a:pt x="45" y="722"/>
                  <a:pt x="30" y="687"/>
                  <a:pt x="42" y="617"/>
                </a:cubicBezTo>
                <a:cubicBezTo>
                  <a:pt x="45" y="600"/>
                  <a:pt x="53" y="585"/>
                  <a:pt x="58" y="569"/>
                </a:cubicBezTo>
                <a:cubicBezTo>
                  <a:pt x="63" y="553"/>
                  <a:pt x="106" y="553"/>
                  <a:pt x="106" y="553"/>
                </a:cubicBezTo>
                <a:cubicBezTo>
                  <a:pt x="98" y="482"/>
                  <a:pt x="109" y="477"/>
                  <a:pt x="50" y="457"/>
                </a:cubicBezTo>
                <a:cubicBezTo>
                  <a:pt x="39" y="425"/>
                  <a:pt x="30" y="412"/>
                  <a:pt x="2" y="393"/>
                </a:cubicBezTo>
                <a:cubicBezTo>
                  <a:pt x="44" y="330"/>
                  <a:pt x="0" y="347"/>
                  <a:pt x="114" y="337"/>
                </a:cubicBezTo>
                <a:cubicBezTo>
                  <a:pt x="126" y="301"/>
                  <a:pt x="113" y="317"/>
                  <a:pt x="154" y="305"/>
                </a:cubicBezTo>
                <a:cubicBezTo>
                  <a:pt x="170" y="300"/>
                  <a:pt x="202" y="289"/>
                  <a:pt x="202" y="289"/>
                </a:cubicBezTo>
                <a:cubicBezTo>
                  <a:pt x="254" y="211"/>
                  <a:pt x="181" y="107"/>
                  <a:pt x="258" y="81"/>
                </a:cubicBezTo>
                <a:cubicBezTo>
                  <a:pt x="282" y="84"/>
                  <a:pt x="306" y="85"/>
                  <a:pt x="330" y="89"/>
                </a:cubicBezTo>
                <a:cubicBezTo>
                  <a:pt x="338" y="90"/>
                  <a:pt x="346" y="100"/>
                  <a:pt x="354" y="97"/>
                </a:cubicBezTo>
                <a:cubicBezTo>
                  <a:pt x="372" y="91"/>
                  <a:pt x="383" y="68"/>
                  <a:pt x="402" y="65"/>
                </a:cubicBezTo>
                <a:cubicBezTo>
                  <a:pt x="421" y="62"/>
                  <a:pt x="439" y="60"/>
                  <a:pt x="458" y="57"/>
                </a:cubicBezTo>
                <a:cubicBezTo>
                  <a:pt x="500" y="29"/>
                  <a:pt x="470" y="22"/>
                  <a:pt x="522" y="9"/>
                </a:cubicBezTo>
                <a:cubicBezTo>
                  <a:pt x="598" y="14"/>
                  <a:pt x="665" y="25"/>
                  <a:pt x="738" y="1"/>
                </a:cubicBezTo>
                <a:cubicBezTo>
                  <a:pt x="751" y="4"/>
                  <a:pt x="768" y="0"/>
                  <a:pt x="778" y="9"/>
                </a:cubicBezTo>
                <a:cubicBezTo>
                  <a:pt x="786" y="16"/>
                  <a:pt x="775" y="38"/>
                  <a:pt x="786" y="41"/>
                </a:cubicBezTo>
                <a:cubicBezTo>
                  <a:pt x="835" y="53"/>
                  <a:pt x="887" y="46"/>
                  <a:pt x="938" y="49"/>
                </a:cubicBezTo>
                <a:cubicBezTo>
                  <a:pt x="919" y="106"/>
                  <a:pt x="946" y="37"/>
                  <a:pt x="906" y="97"/>
                </a:cubicBezTo>
                <a:cubicBezTo>
                  <a:pt x="901" y="104"/>
                  <a:pt x="905" y="116"/>
                  <a:pt x="898" y="121"/>
                </a:cubicBezTo>
                <a:cubicBezTo>
                  <a:pt x="887" y="129"/>
                  <a:pt x="871" y="126"/>
                  <a:pt x="858" y="129"/>
                </a:cubicBezTo>
                <a:cubicBezTo>
                  <a:pt x="853" y="145"/>
                  <a:pt x="847" y="161"/>
                  <a:pt x="842" y="177"/>
                </a:cubicBezTo>
                <a:cubicBezTo>
                  <a:pt x="839" y="185"/>
                  <a:pt x="834" y="201"/>
                  <a:pt x="834" y="201"/>
                </a:cubicBezTo>
                <a:cubicBezTo>
                  <a:pt x="848" y="244"/>
                  <a:pt x="881" y="308"/>
                  <a:pt x="818" y="329"/>
                </a:cubicBezTo>
                <a:cubicBezTo>
                  <a:pt x="804" y="399"/>
                  <a:pt x="824" y="347"/>
                  <a:pt x="786" y="385"/>
                </a:cubicBezTo>
                <a:cubicBezTo>
                  <a:pt x="736" y="435"/>
                  <a:pt x="757" y="416"/>
                  <a:pt x="658" y="425"/>
                </a:cubicBezTo>
                <a:cubicBezTo>
                  <a:pt x="640" y="478"/>
                  <a:pt x="663" y="477"/>
                  <a:pt x="602" y="489"/>
                </a:cubicBezTo>
                <a:cubicBezTo>
                  <a:pt x="568" y="512"/>
                  <a:pt x="555" y="539"/>
                  <a:pt x="514" y="553"/>
                </a:cubicBezTo>
                <a:cubicBezTo>
                  <a:pt x="484" y="598"/>
                  <a:pt x="462" y="576"/>
                  <a:pt x="418" y="561"/>
                </a:cubicBezTo>
                <a:cubicBezTo>
                  <a:pt x="382" y="585"/>
                  <a:pt x="374" y="586"/>
                  <a:pt x="330" y="577"/>
                </a:cubicBezTo>
                <a:cubicBezTo>
                  <a:pt x="272" y="539"/>
                  <a:pt x="264" y="596"/>
                  <a:pt x="234" y="641"/>
                </a:cubicBezTo>
                <a:cubicBezTo>
                  <a:pt x="230" y="646"/>
                  <a:pt x="178" y="655"/>
                  <a:pt x="170" y="657"/>
                </a:cubicBezTo>
                <a:cubicBezTo>
                  <a:pt x="165" y="665"/>
                  <a:pt x="158" y="672"/>
                  <a:pt x="154" y="681"/>
                </a:cubicBezTo>
                <a:cubicBezTo>
                  <a:pt x="150" y="691"/>
                  <a:pt x="153" y="704"/>
                  <a:pt x="146" y="713"/>
                </a:cubicBezTo>
                <a:cubicBezTo>
                  <a:pt x="139" y="721"/>
                  <a:pt x="69" y="729"/>
                  <a:pt x="66" y="729"/>
                </a:cubicBezTo>
                <a:cubicBezTo>
                  <a:pt x="59" y="750"/>
                  <a:pt x="62" y="775"/>
                  <a:pt x="50" y="793"/>
                </a:cubicBezTo>
                <a:cubicBezTo>
                  <a:pt x="45" y="800"/>
                  <a:pt x="34" y="805"/>
                  <a:pt x="26" y="801"/>
                </a:cubicBezTo>
                <a:cubicBezTo>
                  <a:pt x="21" y="798"/>
                  <a:pt x="31" y="790"/>
                  <a:pt x="34" y="785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1189038" y="1001713"/>
            <a:ext cx="10064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จ.เชียงราย</a:t>
            </a:r>
          </a:p>
        </p:txBody>
      </p:sp>
      <p:sp>
        <p:nvSpPr>
          <p:cNvPr id="15374" name="Text Box 15"/>
          <p:cNvSpPr txBox="1">
            <a:spLocks noChangeArrowheads="1"/>
          </p:cNvSpPr>
          <p:nvPr/>
        </p:nvSpPr>
        <p:spPr bwMode="auto">
          <a:xfrm>
            <a:off x="723900" y="1989138"/>
            <a:ext cx="11112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จ.เชียงใหม่</a:t>
            </a:r>
          </a:p>
        </p:txBody>
      </p:sp>
      <p:sp>
        <p:nvSpPr>
          <p:cNvPr id="15375" name="Text Box 16"/>
          <p:cNvSpPr txBox="1">
            <a:spLocks noChangeArrowheads="1"/>
          </p:cNvSpPr>
          <p:nvPr/>
        </p:nvSpPr>
        <p:spPr bwMode="auto">
          <a:xfrm>
            <a:off x="220663" y="3068638"/>
            <a:ext cx="10080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จ.ลำพูน</a:t>
            </a:r>
          </a:p>
        </p:txBody>
      </p:sp>
      <p:sp>
        <p:nvSpPr>
          <p:cNvPr id="15376" name="Text Box 17"/>
          <p:cNvSpPr txBox="1">
            <a:spLocks noChangeArrowheads="1"/>
          </p:cNvSpPr>
          <p:nvPr/>
        </p:nvSpPr>
        <p:spPr bwMode="auto">
          <a:xfrm>
            <a:off x="323850" y="6021388"/>
            <a:ext cx="1008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จ.ตาก</a:t>
            </a:r>
          </a:p>
        </p:txBody>
      </p:sp>
      <p:sp>
        <p:nvSpPr>
          <p:cNvPr id="15377" name="Text Box 18"/>
          <p:cNvSpPr txBox="1">
            <a:spLocks noChangeArrowheads="1"/>
          </p:cNvSpPr>
          <p:nvPr/>
        </p:nvSpPr>
        <p:spPr bwMode="auto">
          <a:xfrm>
            <a:off x="1908175" y="5516563"/>
            <a:ext cx="1008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จ.สุโขทัย</a:t>
            </a:r>
          </a:p>
        </p:txBody>
      </p:sp>
      <p:sp>
        <p:nvSpPr>
          <p:cNvPr id="15378" name="Text Box 19"/>
          <p:cNvSpPr txBox="1">
            <a:spLocks noChangeArrowheads="1"/>
          </p:cNvSpPr>
          <p:nvPr/>
        </p:nvSpPr>
        <p:spPr bwMode="auto">
          <a:xfrm>
            <a:off x="3130550" y="1844675"/>
            <a:ext cx="10080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จ.พะเยา</a:t>
            </a:r>
          </a:p>
        </p:txBody>
      </p:sp>
      <p:sp>
        <p:nvSpPr>
          <p:cNvPr id="15379" name="Text Box 20"/>
          <p:cNvSpPr txBox="1">
            <a:spLocks noChangeArrowheads="1"/>
          </p:cNvSpPr>
          <p:nvPr/>
        </p:nvSpPr>
        <p:spPr bwMode="auto">
          <a:xfrm>
            <a:off x="2843213" y="4149725"/>
            <a:ext cx="10080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2000" b="1">
                <a:solidFill>
                  <a:srgbClr val="000000"/>
                </a:solidFill>
                <a:latin typeface="Calibri" pitchFamily="34" charset="0"/>
                <a:cs typeface="Cordia New" pitchFamily="34" charset="-34"/>
              </a:rPr>
              <a:t>จ.แพร่</a:t>
            </a:r>
          </a:p>
        </p:txBody>
      </p:sp>
      <p:sp>
        <p:nvSpPr>
          <p:cNvPr id="15380" name="Freeform 21"/>
          <p:cNvSpPr>
            <a:spLocks/>
          </p:cNvSpPr>
          <p:nvPr/>
        </p:nvSpPr>
        <p:spPr bwMode="auto">
          <a:xfrm>
            <a:off x="900113" y="4005263"/>
            <a:ext cx="860425" cy="585787"/>
          </a:xfrm>
          <a:custGeom>
            <a:avLst/>
            <a:gdLst>
              <a:gd name="T0" fmla="*/ 2147483647 w 542"/>
              <a:gd name="T1" fmla="*/ 2147483647 h 369"/>
              <a:gd name="T2" fmla="*/ 2147483647 w 542"/>
              <a:gd name="T3" fmla="*/ 2147483647 h 369"/>
              <a:gd name="T4" fmla="*/ 2147483647 w 542"/>
              <a:gd name="T5" fmla="*/ 2147483647 h 369"/>
              <a:gd name="T6" fmla="*/ 2147483647 w 542"/>
              <a:gd name="T7" fmla="*/ 2147483647 h 369"/>
              <a:gd name="T8" fmla="*/ 2147483647 w 542"/>
              <a:gd name="T9" fmla="*/ 2147483647 h 369"/>
              <a:gd name="T10" fmla="*/ 2147483647 w 542"/>
              <a:gd name="T11" fmla="*/ 2147483647 h 369"/>
              <a:gd name="T12" fmla="*/ 2147483647 w 542"/>
              <a:gd name="T13" fmla="*/ 2147483647 h 369"/>
              <a:gd name="T14" fmla="*/ 2147483647 w 542"/>
              <a:gd name="T15" fmla="*/ 2147483647 h 369"/>
              <a:gd name="T16" fmla="*/ 2147483647 w 542"/>
              <a:gd name="T17" fmla="*/ 2147483647 h 369"/>
              <a:gd name="T18" fmla="*/ 2147483647 w 542"/>
              <a:gd name="T19" fmla="*/ 2147483647 h 369"/>
              <a:gd name="T20" fmla="*/ 2147483647 w 542"/>
              <a:gd name="T21" fmla="*/ 2147483647 h 369"/>
              <a:gd name="T22" fmla="*/ 2147483647 w 542"/>
              <a:gd name="T23" fmla="*/ 2147483647 h 369"/>
              <a:gd name="T24" fmla="*/ 2147483647 w 542"/>
              <a:gd name="T25" fmla="*/ 2147483647 h 369"/>
              <a:gd name="T26" fmla="*/ 2147483647 w 542"/>
              <a:gd name="T27" fmla="*/ 2147483647 h 369"/>
              <a:gd name="T28" fmla="*/ 2147483647 w 542"/>
              <a:gd name="T29" fmla="*/ 2147483647 h 369"/>
              <a:gd name="T30" fmla="*/ 2147483647 w 542"/>
              <a:gd name="T31" fmla="*/ 2147483647 h 369"/>
              <a:gd name="T32" fmla="*/ 2147483647 w 542"/>
              <a:gd name="T33" fmla="*/ 2147483647 h 369"/>
              <a:gd name="T34" fmla="*/ 2147483647 w 542"/>
              <a:gd name="T35" fmla="*/ 2147483647 h 369"/>
              <a:gd name="T36" fmla="*/ 2147483647 w 542"/>
              <a:gd name="T37" fmla="*/ 2147483647 h 369"/>
              <a:gd name="T38" fmla="*/ 2147483647 w 542"/>
              <a:gd name="T39" fmla="*/ 2147483647 h 369"/>
              <a:gd name="T40" fmla="*/ 2147483647 w 542"/>
              <a:gd name="T41" fmla="*/ 2147483647 h 369"/>
              <a:gd name="T42" fmla="*/ 2147483647 w 542"/>
              <a:gd name="T43" fmla="*/ 2147483647 h 369"/>
              <a:gd name="T44" fmla="*/ 0 w 542"/>
              <a:gd name="T45" fmla="*/ 2147483647 h 369"/>
              <a:gd name="T46" fmla="*/ 2147483647 w 542"/>
              <a:gd name="T47" fmla="*/ 2147483647 h 3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42"/>
              <a:gd name="T73" fmla="*/ 0 h 369"/>
              <a:gd name="T74" fmla="*/ 542 w 542"/>
              <a:gd name="T75" fmla="*/ 369 h 3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42" h="369">
                <a:moveTo>
                  <a:pt x="24" y="110"/>
                </a:moveTo>
                <a:cubicBezTo>
                  <a:pt x="54" y="120"/>
                  <a:pt x="84" y="118"/>
                  <a:pt x="114" y="128"/>
                </a:cubicBezTo>
                <a:cubicBezTo>
                  <a:pt x="134" y="126"/>
                  <a:pt x="157" y="132"/>
                  <a:pt x="174" y="122"/>
                </a:cubicBezTo>
                <a:cubicBezTo>
                  <a:pt x="185" y="116"/>
                  <a:pt x="174" y="90"/>
                  <a:pt x="186" y="86"/>
                </a:cubicBezTo>
                <a:cubicBezTo>
                  <a:pt x="235" y="70"/>
                  <a:pt x="209" y="76"/>
                  <a:pt x="264" y="68"/>
                </a:cubicBezTo>
                <a:cubicBezTo>
                  <a:pt x="249" y="23"/>
                  <a:pt x="289" y="40"/>
                  <a:pt x="318" y="44"/>
                </a:cubicBezTo>
                <a:cubicBezTo>
                  <a:pt x="370" y="61"/>
                  <a:pt x="353" y="25"/>
                  <a:pt x="390" y="20"/>
                </a:cubicBezTo>
                <a:cubicBezTo>
                  <a:pt x="414" y="17"/>
                  <a:pt x="438" y="16"/>
                  <a:pt x="462" y="14"/>
                </a:cubicBezTo>
                <a:cubicBezTo>
                  <a:pt x="474" y="10"/>
                  <a:pt x="486" y="6"/>
                  <a:pt x="498" y="2"/>
                </a:cubicBezTo>
                <a:cubicBezTo>
                  <a:pt x="504" y="0"/>
                  <a:pt x="501" y="14"/>
                  <a:pt x="504" y="20"/>
                </a:cubicBezTo>
                <a:cubicBezTo>
                  <a:pt x="512" y="37"/>
                  <a:pt x="521" y="43"/>
                  <a:pt x="534" y="56"/>
                </a:cubicBezTo>
                <a:cubicBezTo>
                  <a:pt x="542" y="81"/>
                  <a:pt x="533" y="101"/>
                  <a:pt x="528" y="128"/>
                </a:cubicBezTo>
                <a:cubicBezTo>
                  <a:pt x="530" y="148"/>
                  <a:pt x="534" y="168"/>
                  <a:pt x="534" y="188"/>
                </a:cubicBezTo>
                <a:cubicBezTo>
                  <a:pt x="534" y="239"/>
                  <a:pt x="490" y="279"/>
                  <a:pt x="474" y="326"/>
                </a:cubicBezTo>
                <a:cubicBezTo>
                  <a:pt x="470" y="338"/>
                  <a:pt x="450" y="335"/>
                  <a:pt x="438" y="338"/>
                </a:cubicBezTo>
                <a:cubicBezTo>
                  <a:pt x="385" y="351"/>
                  <a:pt x="359" y="357"/>
                  <a:pt x="300" y="362"/>
                </a:cubicBezTo>
                <a:cubicBezTo>
                  <a:pt x="290" y="364"/>
                  <a:pt x="280" y="369"/>
                  <a:pt x="270" y="368"/>
                </a:cubicBezTo>
                <a:cubicBezTo>
                  <a:pt x="257" y="367"/>
                  <a:pt x="234" y="356"/>
                  <a:pt x="234" y="356"/>
                </a:cubicBezTo>
                <a:cubicBezTo>
                  <a:pt x="232" y="350"/>
                  <a:pt x="233" y="342"/>
                  <a:pt x="228" y="338"/>
                </a:cubicBezTo>
                <a:cubicBezTo>
                  <a:pt x="218" y="331"/>
                  <a:pt x="192" y="326"/>
                  <a:pt x="192" y="326"/>
                </a:cubicBezTo>
                <a:cubicBezTo>
                  <a:pt x="186" y="282"/>
                  <a:pt x="188" y="279"/>
                  <a:pt x="150" y="266"/>
                </a:cubicBezTo>
                <a:cubicBezTo>
                  <a:pt x="118" y="218"/>
                  <a:pt x="155" y="226"/>
                  <a:pt x="72" y="218"/>
                </a:cubicBezTo>
                <a:cubicBezTo>
                  <a:pt x="42" y="208"/>
                  <a:pt x="19" y="216"/>
                  <a:pt x="0" y="188"/>
                </a:cubicBezTo>
                <a:cubicBezTo>
                  <a:pt x="18" y="160"/>
                  <a:pt x="19" y="145"/>
                  <a:pt x="24" y="110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381" name="Freeform 22"/>
          <p:cNvSpPr>
            <a:spLocks/>
          </p:cNvSpPr>
          <p:nvPr/>
        </p:nvSpPr>
        <p:spPr bwMode="auto">
          <a:xfrm>
            <a:off x="1835150" y="2565400"/>
            <a:ext cx="1247775" cy="1031875"/>
          </a:xfrm>
          <a:custGeom>
            <a:avLst/>
            <a:gdLst>
              <a:gd name="T0" fmla="*/ 2147483647 w 786"/>
              <a:gd name="T1" fmla="*/ 2147483647 h 650"/>
              <a:gd name="T2" fmla="*/ 2147483647 w 786"/>
              <a:gd name="T3" fmla="*/ 2147483647 h 650"/>
              <a:gd name="T4" fmla="*/ 2147483647 w 786"/>
              <a:gd name="T5" fmla="*/ 2147483647 h 650"/>
              <a:gd name="T6" fmla="*/ 2147483647 w 786"/>
              <a:gd name="T7" fmla="*/ 2147483647 h 650"/>
              <a:gd name="T8" fmla="*/ 2147483647 w 786"/>
              <a:gd name="T9" fmla="*/ 2147483647 h 650"/>
              <a:gd name="T10" fmla="*/ 2147483647 w 786"/>
              <a:gd name="T11" fmla="*/ 2147483647 h 650"/>
              <a:gd name="T12" fmla="*/ 2147483647 w 786"/>
              <a:gd name="T13" fmla="*/ 2147483647 h 650"/>
              <a:gd name="T14" fmla="*/ 2147483647 w 786"/>
              <a:gd name="T15" fmla="*/ 2147483647 h 650"/>
              <a:gd name="T16" fmla="*/ 2147483647 w 786"/>
              <a:gd name="T17" fmla="*/ 2147483647 h 650"/>
              <a:gd name="T18" fmla="*/ 2147483647 w 786"/>
              <a:gd name="T19" fmla="*/ 2147483647 h 650"/>
              <a:gd name="T20" fmla="*/ 2147483647 w 786"/>
              <a:gd name="T21" fmla="*/ 2147483647 h 650"/>
              <a:gd name="T22" fmla="*/ 2147483647 w 786"/>
              <a:gd name="T23" fmla="*/ 2147483647 h 650"/>
              <a:gd name="T24" fmla="*/ 2147483647 w 786"/>
              <a:gd name="T25" fmla="*/ 2147483647 h 650"/>
              <a:gd name="T26" fmla="*/ 2147483647 w 786"/>
              <a:gd name="T27" fmla="*/ 2147483647 h 650"/>
              <a:gd name="T28" fmla="*/ 2147483647 w 786"/>
              <a:gd name="T29" fmla="*/ 2147483647 h 650"/>
              <a:gd name="T30" fmla="*/ 2147483647 w 786"/>
              <a:gd name="T31" fmla="*/ 2147483647 h 650"/>
              <a:gd name="T32" fmla="*/ 2147483647 w 786"/>
              <a:gd name="T33" fmla="*/ 2147483647 h 650"/>
              <a:gd name="T34" fmla="*/ 2147483647 w 786"/>
              <a:gd name="T35" fmla="*/ 2147483647 h 650"/>
              <a:gd name="T36" fmla="*/ 2147483647 w 786"/>
              <a:gd name="T37" fmla="*/ 2147483647 h 650"/>
              <a:gd name="T38" fmla="*/ 2147483647 w 786"/>
              <a:gd name="T39" fmla="*/ 2147483647 h 650"/>
              <a:gd name="T40" fmla="*/ 2147483647 w 786"/>
              <a:gd name="T41" fmla="*/ 2147483647 h 650"/>
              <a:gd name="T42" fmla="*/ 2147483647 w 786"/>
              <a:gd name="T43" fmla="*/ 2147483647 h 650"/>
              <a:gd name="T44" fmla="*/ 2147483647 w 786"/>
              <a:gd name="T45" fmla="*/ 2147483647 h 650"/>
              <a:gd name="T46" fmla="*/ 2147483647 w 786"/>
              <a:gd name="T47" fmla="*/ 2147483647 h 650"/>
              <a:gd name="T48" fmla="*/ 2147483647 w 786"/>
              <a:gd name="T49" fmla="*/ 2147483647 h 650"/>
              <a:gd name="T50" fmla="*/ 2147483647 w 786"/>
              <a:gd name="T51" fmla="*/ 2147483647 h 650"/>
              <a:gd name="T52" fmla="*/ 2147483647 w 786"/>
              <a:gd name="T53" fmla="*/ 2147483647 h 650"/>
              <a:gd name="T54" fmla="*/ 2147483647 w 786"/>
              <a:gd name="T55" fmla="*/ 2147483647 h 650"/>
              <a:gd name="T56" fmla="*/ 2147483647 w 786"/>
              <a:gd name="T57" fmla="*/ 2147483647 h 650"/>
              <a:gd name="T58" fmla="*/ 2147483647 w 786"/>
              <a:gd name="T59" fmla="*/ 2147483647 h 650"/>
              <a:gd name="T60" fmla="*/ 2147483647 w 786"/>
              <a:gd name="T61" fmla="*/ 2147483647 h 650"/>
              <a:gd name="T62" fmla="*/ 2147483647 w 786"/>
              <a:gd name="T63" fmla="*/ 2147483647 h 650"/>
              <a:gd name="T64" fmla="*/ 2147483647 w 786"/>
              <a:gd name="T65" fmla="*/ 2147483647 h 650"/>
              <a:gd name="T66" fmla="*/ 2147483647 w 786"/>
              <a:gd name="T67" fmla="*/ 2147483647 h 650"/>
              <a:gd name="T68" fmla="*/ 2147483647 w 786"/>
              <a:gd name="T69" fmla="*/ 2147483647 h 650"/>
              <a:gd name="T70" fmla="*/ 2147483647 w 786"/>
              <a:gd name="T71" fmla="*/ 2147483647 h 650"/>
              <a:gd name="T72" fmla="*/ 2147483647 w 786"/>
              <a:gd name="T73" fmla="*/ 2147483647 h 650"/>
              <a:gd name="T74" fmla="*/ 2147483647 w 786"/>
              <a:gd name="T75" fmla="*/ 2147483647 h 650"/>
              <a:gd name="T76" fmla="*/ 2147483647 w 786"/>
              <a:gd name="T77" fmla="*/ 2147483647 h 650"/>
              <a:gd name="T78" fmla="*/ 2147483647 w 786"/>
              <a:gd name="T79" fmla="*/ 2147483647 h 650"/>
              <a:gd name="T80" fmla="*/ 2147483647 w 786"/>
              <a:gd name="T81" fmla="*/ 2147483647 h 650"/>
              <a:gd name="T82" fmla="*/ 2147483647 w 786"/>
              <a:gd name="T83" fmla="*/ 2147483647 h 650"/>
              <a:gd name="T84" fmla="*/ 2147483647 w 786"/>
              <a:gd name="T85" fmla="*/ 2147483647 h 650"/>
              <a:gd name="T86" fmla="*/ 2147483647 w 786"/>
              <a:gd name="T87" fmla="*/ 2147483647 h 650"/>
              <a:gd name="T88" fmla="*/ 2147483647 w 786"/>
              <a:gd name="T89" fmla="*/ 2147483647 h 650"/>
              <a:gd name="T90" fmla="*/ 2147483647 w 786"/>
              <a:gd name="T91" fmla="*/ 2147483647 h 650"/>
              <a:gd name="T92" fmla="*/ 2147483647 w 786"/>
              <a:gd name="T93" fmla="*/ 2147483647 h 650"/>
              <a:gd name="T94" fmla="*/ 2147483647 w 786"/>
              <a:gd name="T95" fmla="*/ 2147483647 h 650"/>
              <a:gd name="T96" fmla="*/ 2147483647 w 786"/>
              <a:gd name="T97" fmla="*/ 2147483647 h 650"/>
              <a:gd name="T98" fmla="*/ 2147483647 w 786"/>
              <a:gd name="T99" fmla="*/ 2147483647 h 650"/>
              <a:gd name="T100" fmla="*/ 2147483647 w 786"/>
              <a:gd name="T101" fmla="*/ 2147483647 h 650"/>
              <a:gd name="T102" fmla="*/ 2147483647 w 786"/>
              <a:gd name="T103" fmla="*/ 2147483647 h 650"/>
              <a:gd name="T104" fmla="*/ 2147483647 w 786"/>
              <a:gd name="T105" fmla="*/ 2147483647 h 65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786"/>
              <a:gd name="T160" fmla="*/ 0 h 650"/>
              <a:gd name="T161" fmla="*/ 786 w 786"/>
              <a:gd name="T162" fmla="*/ 650 h 650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786" h="650">
                <a:moveTo>
                  <a:pt x="106" y="68"/>
                </a:moveTo>
                <a:cubicBezTo>
                  <a:pt x="90" y="116"/>
                  <a:pt x="114" y="60"/>
                  <a:pt x="82" y="92"/>
                </a:cubicBezTo>
                <a:cubicBezTo>
                  <a:pt x="72" y="102"/>
                  <a:pt x="66" y="116"/>
                  <a:pt x="58" y="128"/>
                </a:cubicBezTo>
                <a:cubicBezTo>
                  <a:pt x="54" y="133"/>
                  <a:pt x="57" y="142"/>
                  <a:pt x="52" y="146"/>
                </a:cubicBezTo>
                <a:cubicBezTo>
                  <a:pt x="42" y="153"/>
                  <a:pt x="16" y="158"/>
                  <a:pt x="16" y="158"/>
                </a:cubicBezTo>
                <a:cubicBezTo>
                  <a:pt x="0" y="181"/>
                  <a:pt x="1" y="171"/>
                  <a:pt x="10" y="200"/>
                </a:cubicBezTo>
                <a:cubicBezTo>
                  <a:pt x="14" y="212"/>
                  <a:pt x="22" y="236"/>
                  <a:pt x="22" y="236"/>
                </a:cubicBezTo>
                <a:cubicBezTo>
                  <a:pt x="11" y="269"/>
                  <a:pt x="2" y="278"/>
                  <a:pt x="16" y="314"/>
                </a:cubicBezTo>
                <a:cubicBezTo>
                  <a:pt x="21" y="327"/>
                  <a:pt x="40" y="350"/>
                  <a:pt x="40" y="350"/>
                </a:cubicBezTo>
                <a:cubicBezTo>
                  <a:pt x="33" y="370"/>
                  <a:pt x="10" y="404"/>
                  <a:pt x="10" y="404"/>
                </a:cubicBezTo>
                <a:cubicBezTo>
                  <a:pt x="14" y="410"/>
                  <a:pt x="17" y="417"/>
                  <a:pt x="22" y="422"/>
                </a:cubicBezTo>
                <a:cubicBezTo>
                  <a:pt x="27" y="427"/>
                  <a:pt x="37" y="428"/>
                  <a:pt x="40" y="434"/>
                </a:cubicBezTo>
                <a:cubicBezTo>
                  <a:pt x="48" y="450"/>
                  <a:pt x="46" y="471"/>
                  <a:pt x="52" y="488"/>
                </a:cubicBezTo>
                <a:cubicBezTo>
                  <a:pt x="50" y="494"/>
                  <a:pt x="51" y="502"/>
                  <a:pt x="46" y="506"/>
                </a:cubicBezTo>
                <a:cubicBezTo>
                  <a:pt x="36" y="513"/>
                  <a:pt x="10" y="518"/>
                  <a:pt x="10" y="518"/>
                </a:cubicBezTo>
                <a:cubicBezTo>
                  <a:pt x="48" y="531"/>
                  <a:pt x="10" y="512"/>
                  <a:pt x="34" y="548"/>
                </a:cubicBezTo>
                <a:cubicBezTo>
                  <a:pt x="40" y="557"/>
                  <a:pt x="60" y="563"/>
                  <a:pt x="70" y="566"/>
                </a:cubicBezTo>
                <a:cubicBezTo>
                  <a:pt x="86" y="570"/>
                  <a:pt x="102" y="573"/>
                  <a:pt x="118" y="578"/>
                </a:cubicBezTo>
                <a:cubicBezTo>
                  <a:pt x="130" y="582"/>
                  <a:pt x="154" y="590"/>
                  <a:pt x="154" y="590"/>
                </a:cubicBezTo>
                <a:cubicBezTo>
                  <a:pt x="158" y="603"/>
                  <a:pt x="161" y="616"/>
                  <a:pt x="172" y="626"/>
                </a:cubicBezTo>
                <a:cubicBezTo>
                  <a:pt x="183" y="635"/>
                  <a:pt x="208" y="650"/>
                  <a:pt x="208" y="650"/>
                </a:cubicBezTo>
                <a:cubicBezTo>
                  <a:pt x="214" y="648"/>
                  <a:pt x="223" y="650"/>
                  <a:pt x="226" y="644"/>
                </a:cubicBezTo>
                <a:cubicBezTo>
                  <a:pt x="229" y="638"/>
                  <a:pt x="214" y="628"/>
                  <a:pt x="220" y="626"/>
                </a:cubicBezTo>
                <a:cubicBezTo>
                  <a:pt x="247" y="618"/>
                  <a:pt x="276" y="622"/>
                  <a:pt x="304" y="620"/>
                </a:cubicBezTo>
                <a:cubicBezTo>
                  <a:pt x="315" y="588"/>
                  <a:pt x="337" y="595"/>
                  <a:pt x="370" y="590"/>
                </a:cubicBezTo>
                <a:cubicBezTo>
                  <a:pt x="382" y="582"/>
                  <a:pt x="394" y="574"/>
                  <a:pt x="406" y="566"/>
                </a:cubicBezTo>
                <a:cubicBezTo>
                  <a:pt x="411" y="562"/>
                  <a:pt x="408" y="553"/>
                  <a:pt x="412" y="548"/>
                </a:cubicBezTo>
                <a:cubicBezTo>
                  <a:pt x="422" y="535"/>
                  <a:pt x="440" y="534"/>
                  <a:pt x="454" y="530"/>
                </a:cubicBezTo>
                <a:cubicBezTo>
                  <a:pt x="477" y="538"/>
                  <a:pt x="488" y="553"/>
                  <a:pt x="508" y="566"/>
                </a:cubicBezTo>
                <a:cubicBezTo>
                  <a:pt x="534" y="564"/>
                  <a:pt x="561" y="567"/>
                  <a:pt x="586" y="560"/>
                </a:cubicBezTo>
                <a:cubicBezTo>
                  <a:pt x="601" y="556"/>
                  <a:pt x="604" y="516"/>
                  <a:pt x="616" y="506"/>
                </a:cubicBezTo>
                <a:cubicBezTo>
                  <a:pt x="643" y="485"/>
                  <a:pt x="684" y="496"/>
                  <a:pt x="718" y="494"/>
                </a:cubicBezTo>
                <a:cubicBezTo>
                  <a:pt x="759" y="508"/>
                  <a:pt x="728" y="528"/>
                  <a:pt x="766" y="554"/>
                </a:cubicBezTo>
                <a:cubicBezTo>
                  <a:pt x="786" y="523"/>
                  <a:pt x="783" y="537"/>
                  <a:pt x="772" y="482"/>
                </a:cubicBezTo>
                <a:cubicBezTo>
                  <a:pt x="770" y="470"/>
                  <a:pt x="760" y="446"/>
                  <a:pt x="760" y="446"/>
                </a:cubicBezTo>
                <a:cubicBezTo>
                  <a:pt x="765" y="419"/>
                  <a:pt x="773" y="384"/>
                  <a:pt x="748" y="362"/>
                </a:cubicBezTo>
                <a:cubicBezTo>
                  <a:pt x="737" y="353"/>
                  <a:pt x="724" y="346"/>
                  <a:pt x="712" y="338"/>
                </a:cubicBezTo>
                <a:cubicBezTo>
                  <a:pt x="706" y="334"/>
                  <a:pt x="694" y="326"/>
                  <a:pt x="694" y="326"/>
                </a:cubicBezTo>
                <a:cubicBezTo>
                  <a:pt x="690" y="313"/>
                  <a:pt x="679" y="303"/>
                  <a:pt x="676" y="290"/>
                </a:cubicBezTo>
                <a:cubicBezTo>
                  <a:pt x="666" y="243"/>
                  <a:pt x="685" y="215"/>
                  <a:pt x="640" y="200"/>
                </a:cubicBezTo>
                <a:cubicBezTo>
                  <a:pt x="634" y="194"/>
                  <a:pt x="627" y="189"/>
                  <a:pt x="622" y="182"/>
                </a:cubicBezTo>
                <a:cubicBezTo>
                  <a:pt x="613" y="171"/>
                  <a:pt x="598" y="146"/>
                  <a:pt x="598" y="146"/>
                </a:cubicBezTo>
                <a:cubicBezTo>
                  <a:pt x="606" y="104"/>
                  <a:pt x="622" y="62"/>
                  <a:pt x="646" y="26"/>
                </a:cubicBezTo>
                <a:cubicBezTo>
                  <a:pt x="568" y="0"/>
                  <a:pt x="623" y="13"/>
                  <a:pt x="478" y="20"/>
                </a:cubicBezTo>
                <a:cubicBezTo>
                  <a:pt x="476" y="34"/>
                  <a:pt x="484" y="54"/>
                  <a:pt x="472" y="62"/>
                </a:cubicBezTo>
                <a:cubicBezTo>
                  <a:pt x="448" y="78"/>
                  <a:pt x="415" y="65"/>
                  <a:pt x="388" y="74"/>
                </a:cubicBezTo>
                <a:cubicBezTo>
                  <a:pt x="369" y="103"/>
                  <a:pt x="383" y="90"/>
                  <a:pt x="340" y="104"/>
                </a:cubicBezTo>
                <a:cubicBezTo>
                  <a:pt x="328" y="108"/>
                  <a:pt x="304" y="116"/>
                  <a:pt x="304" y="116"/>
                </a:cubicBezTo>
                <a:cubicBezTo>
                  <a:pt x="262" y="102"/>
                  <a:pt x="233" y="102"/>
                  <a:pt x="184" y="98"/>
                </a:cubicBezTo>
                <a:cubicBezTo>
                  <a:pt x="178" y="96"/>
                  <a:pt x="172" y="95"/>
                  <a:pt x="166" y="92"/>
                </a:cubicBezTo>
                <a:cubicBezTo>
                  <a:pt x="160" y="89"/>
                  <a:pt x="155" y="83"/>
                  <a:pt x="148" y="80"/>
                </a:cubicBezTo>
                <a:cubicBezTo>
                  <a:pt x="138" y="76"/>
                  <a:pt x="128" y="77"/>
                  <a:pt x="118" y="74"/>
                </a:cubicBezTo>
                <a:cubicBezTo>
                  <a:pt x="114" y="73"/>
                  <a:pt x="110" y="70"/>
                  <a:pt x="106" y="68"/>
                </a:cubicBez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382" name="Text Box 23"/>
          <p:cNvSpPr txBox="1">
            <a:spLocks noChangeArrowheads="1"/>
          </p:cNvSpPr>
          <p:nvPr/>
        </p:nvSpPr>
        <p:spPr bwMode="auto">
          <a:xfrm>
            <a:off x="1979613" y="1844675"/>
            <a:ext cx="731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วังเหนือ</a:t>
            </a:r>
          </a:p>
        </p:txBody>
      </p:sp>
      <p:sp>
        <p:nvSpPr>
          <p:cNvPr id="15383" name="Text Box 24"/>
          <p:cNvSpPr txBox="1">
            <a:spLocks noChangeArrowheads="1"/>
          </p:cNvSpPr>
          <p:nvPr/>
        </p:nvSpPr>
        <p:spPr bwMode="auto">
          <a:xfrm>
            <a:off x="2124075" y="2708275"/>
            <a:ext cx="7318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แจ้ห่ม</a:t>
            </a:r>
            <a:b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</a:br>
            <a:endParaRPr lang="th-TH" sz="1800" b="1">
              <a:solidFill>
                <a:srgbClr val="000000"/>
              </a:solidFill>
              <a:latin typeface="Angsana New" pitchFamily="18" charset="-34"/>
              <a:cs typeface="Cordia New" pitchFamily="34" charset="-34"/>
            </a:endParaRPr>
          </a:p>
        </p:txBody>
      </p:sp>
      <p:sp>
        <p:nvSpPr>
          <p:cNvPr id="15384" name="Text Box 25"/>
          <p:cNvSpPr txBox="1">
            <a:spLocks noChangeArrowheads="1"/>
          </p:cNvSpPr>
          <p:nvPr/>
        </p:nvSpPr>
        <p:spPr bwMode="auto">
          <a:xfrm>
            <a:off x="3168650" y="2598738"/>
            <a:ext cx="731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งาว</a:t>
            </a:r>
          </a:p>
        </p:txBody>
      </p:sp>
      <p:sp>
        <p:nvSpPr>
          <p:cNvPr id="15385" name="Text Box 26"/>
          <p:cNvSpPr txBox="1">
            <a:spLocks noChangeArrowheads="1"/>
          </p:cNvSpPr>
          <p:nvPr/>
        </p:nvSpPr>
        <p:spPr bwMode="auto">
          <a:xfrm>
            <a:off x="1331913" y="2708275"/>
            <a:ext cx="8985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เมือง</a:t>
            </a:r>
          </a:p>
          <a:p>
            <a:pPr eaLnBrk="1" hangingPunct="1">
              <a:lnSpc>
                <a:spcPct val="0"/>
              </a:lnSpc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ปาน</a:t>
            </a:r>
          </a:p>
        </p:txBody>
      </p:sp>
      <p:sp>
        <p:nvSpPr>
          <p:cNvPr id="15386" name="Text Box 27"/>
          <p:cNvSpPr txBox="1">
            <a:spLocks noChangeArrowheads="1"/>
          </p:cNvSpPr>
          <p:nvPr/>
        </p:nvSpPr>
        <p:spPr bwMode="auto">
          <a:xfrm>
            <a:off x="1835150" y="3565525"/>
            <a:ext cx="1066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เมืองลำปาง</a:t>
            </a:r>
          </a:p>
        </p:txBody>
      </p:sp>
      <p:sp>
        <p:nvSpPr>
          <p:cNvPr id="15387" name="Text Box 28"/>
          <p:cNvSpPr txBox="1">
            <a:spLocks noChangeArrowheads="1"/>
          </p:cNvSpPr>
          <p:nvPr/>
        </p:nvSpPr>
        <p:spPr bwMode="auto">
          <a:xfrm>
            <a:off x="1908175" y="4149725"/>
            <a:ext cx="73183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แม่ทะ</a:t>
            </a:r>
          </a:p>
        </p:txBody>
      </p:sp>
      <p:sp>
        <p:nvSpPr>
          <p:cNvPr id="15388" name="Text Box 29"/>
          <p:cNvSpPr txBox="1">
            <a:spLocks noChangeArrowheads="1"/>
          </p:cNvSpPr>
          <p:nvPr/>
        </p:nvSpPr>
        <p:spPr bwMode="auto">
          <a:xfrm>
            <a:off x="971550" y="3644900"/>
            <a:ext cx="7620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ห้างฉัตร</a:t>
            </a:r>
          </a:p>
        </p:txBody>
      </p:sp>
      <p:sp>
        <p:nvSpPr>
          <p:cNvPr id="15389" name="Text Box 30"/>
          <p:cNvSpPr txBox="1">
            <a:spLocks noChangeArrowheads="1"/>
          </p:cNvSpPr>
          <p:nvPr/>
        </p:nvSpPr>
        <p:spPr bwMode="auto">
          <a:xfrm>
            <a:off x="179388" y="4149725"/>
            <a:ext cx="838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เสริมงาม</a:t>
            </a:r>
          </a:p>
        </p:txBody>
      </p:sp>
      <p:sp>
        <p:nvSpPr>
          <p:cNvPr id="15390" name="Text Box 31"/>
          <p:cNvSpPr txBox="1">
            <a:spLocks noChangeArrowheads="1"/>
          </p:cNvSpPr>
          <p:nvPr/>
        </p:nvSpPr>
        <p:spPr bwMode="auto">
          <a:xfrm>
            <a:off x="1227138" y="4652963"/>
            <a:ext cx="100647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สบปราบ</a:t>
            </a:r>
          </a:p>
        </p:txBody>
      </p:sp>
      <p:sp>
        <p:nvSpPr>
          <p:cNvPr id="15391" name="Text Box 32"/>
          <p:cNvSpPr txBox="1">
            <a:spLocks noChangeArrowheads="1"/>
          </p:cNvSpPr>
          <p:nvPr/>
        </p:nvSpPr>
        <p:spPr bwMode="auto">
          <a:xfrm>
            <a:off x="3092450" y="3360738"/>
            <a:ext cx="8080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แม่เมาะ</a:t>
            </a:r>
          </a:p>
        </p:txBody>
      </p:sp>
      <p:sp>
        <p:nvSpPr>
          <p:cNvPr id="15392" name="Text Box 33"/>
          <p:cNvSpPr txBox="1">
            <a:spLocks noChangeArrowheads="1"/>
          </p:cNvSpPr>
          <p:nvPr/>
        </p:nvSpPr>
        <p:spPr bwMode="auto">
          <a:xfrm>
            <a:off x="1111250" y="5341938"/>
            <a:ext cx="73183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เถิน</a:t>
            </a:r>
          </a:p>
        </p:txBody>
      </p:sp>
      <p:sp>
        <p:nvSpPr>
          <p:cNvPr id="15393" name="Text Box 34"/>
          <p:cNvSpPr txBox="1">
            <a:spLocks noChangeArrowheads="1"/>
          </p:cNvSpPr>
          <p:nvPr/>
        </p:nvSpPr>
        <p:spPr bwMode="auto">
          <a:xfrm>
            <a:off x="395288" y="5516563"/>
            <a:ext cx="73183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แม่พริก</a:t>
            </a:r>
          </a:p>
        </p:txBody>
      </p:sp>
      <p:sp>
        <p:nvSpPr>
          <p:cNvPr id="15394" name="Text Box 35"/>
          <p:cNvSpPr txBox="1">
            <a:spLocks noChangeArrowheads="1"/>
          </p:cNvSpPr>
          <p:nvPr/>
        </p:nvSpPr>
        <p:spPr bwMode="auto">
          <a:xfrm>
            <a:off x="1042988" y="4149725"/>
            <a:ext cx="73183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h-TH" sz="1800" b="1">
                <a:solidFill>
                  <a:srgbClr val="000000"/>
                </a:solidFill>
                <a:latin typeface="Angsana New" pitchFamily="18" charset="-34"/>
                <a:cs typeface="Cordia New" pitchFamily="34" charset="-34"/>
              </a:rPr>
              <a:t>เกาะคา</a:t>
            </a:r>
          </a:p>
        </p:txBody>
      </p:sp>
      <p:sp>
        <p:nvSpPr>
          <p:cNvPr id="15395" name="Text Box 43"/>
          <p:cNvSpPr txBox="1">
            <a:spLocks noChangeArrowheads="1"/>
          </p:cNvSpPr>
          <p:nvPr/>
        </p:nvSpPr>
        <p:spPr bwMode="auto">
          <a:xfrm>
            <a:off x="6445250" y="1096963"/>
            <a:ext cx="72072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>
              <a:lnSpc>
                <a:spcPct val="80000"/>
              </a:lnSpc>
              <a:spcBef>
                <a:spcPct val="50000"/>
              </a:spcBef>
            </a:pPr>
            <a:endParaRPr lang="en-US" sz="2600" b="1">
              <a:solidFill>
                <a:srgbClr val="000000"/>
              </a:solidFill>
              <a:latin typeface="Angsana New" pitchFamily="18" charset="-34"/>
              <a:cs typeface="Cordia New" pitchFamily="34" charset="-34"/>
            </a:endParaRPr>
          </a:p>
        </p:txBody>
      </p:sp>
      <p:sp>
        <p:nvSpPr>
          <p:cNvPr id="15396" name="Text Box 53"/>
          <p:cNvSpPr txBox="1">
            <a:spLocks noChangeArrowheads="1"/>
          </p:cNvSpPr>
          <p:nvPr/>
        </p:nvSpPr>
        <p:spPr bwMode="auto">
          <a:xfrm>
            <a:off x="7669213" y="1096963"/>
            <a:ext cx="86360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>
              <a:lnSpc>
                <a:spcPct val="80000"/>
              </a:lnSpc>
              <a:spcBef>
                <a:spcPct val="50000"/>
              </a:spcBef>
            </a:pPr>
            <a:endParaRPr lang="en-US" sz="2600" b="1">
              <a:solidFill>
                <a:srgbClr val="000000"/>
              </a:solidFill>
              <a:latin typeface="Angsana New" pitchFamily="18" charset="-34"/>
              <a:cs typeface="Cordia New" pitchFamily="34" charset="-34"/>
            </a:endParaRPr>
          </a:p>
        </p:txBody>
      </p:sp>
      <p:grpSp>
        <p:nvGrpSpPr>
          <p:cNvPr id="15397" name="Group 61"/>
          <p:cNvGrpSpPr>
            <a:grpSpLocks/>
          </p:cNvGrpSpPr>
          <p:nvPr/>
        </p:nvGrpSpPr>
        <p:grpSpPr bwMode="auto">
          <a:xfrm>
            <a:off x="323850" y="908050"/>
            <a:ext cx="720725" cy="835025"/>
            <a:chOff x="0" y="681"/>
            <a:chExt cx="567" cy="663"/>
          </a:xfrm>
        </p:grpSpPr>
        <p:sp>
          <p:nvSpPr>
            <p:cNvPr id="15486" name="AutoShape 62"/>
            <p:cNvSpPr>
              <a:spLocks noChangeArrowheads="1"/>
            </p:cNvSpPr>
            <p:nvPr/>
          </p:nvSpPr>
          <p:spPr bwMode="auto">
            <a:xfrm rot="-5400000">
              <a:off x="-48" y="729"/>
              <a:ext cx="663" cy="567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88 w 21600"/>
                <a:gd name="T13" fmla="*/ 4305 h 21600"/>
                <a:gd name="T14" fmla="*/ 16029 w 21600"/>
                <a:gd name="T15" fmla="*/ 172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2376" y="0"/>
                  </a:moveTo>
                  <a:lnTo>
                    <a:pt x="12376" y="4296"/>
                  </a:lnTo>
                  <a:lnTo>
                    <a:pt x="3375" y="4296"/>
                  </a:lnTo>
                  <a:lnTo>
                    <a:pt x="3375" y="17304"/>
                  </a:lnTo>
                  <a:lnTo>
                    <a:pt x="12376" y="17304"/>
                  </a:lnTo>
                  <a:lnTo>
                    <a:pt x="12376" y="21600"/>
                  </a:lnTo>
                  <a:lnTo>
                    <a:pt x="21600" y="10800"/>
                  </a:lnTo>
                  <a:lnTo>
                    <a:pt x="12376" y="0"/>
                  </a:lnTo>
                  <a:close/>
                </a:path>
                <a:path w="21600" h="21600">
                  <a:moveTo>
                    <a:pt x="1350" y="4296"/>
                  </a:moveTo>
                  <a:lnTo>
                    <a:pt x="1350" y="17304"/>
                  </a:lnTo>
                  <a:lnTo>
                    <a:pt x="2700" y="17304"/>
                  </a:lnTo>
                  <a:lnTo>
                    <a:pt x="2700" y="4296"/>
                  </a:lnTo>
                  <a:lnTo>
                    <a:pt x="1350" y="4296"/>
                  </a:lnTo>
                  <a:close/>
                </a:path>
                <a:path w="21600" h="21600">
                  <a:moveTo>
                    <a:pt x="0" y="4296"/>
                  </a:moveTo>
                  <a:lnTo>
                    <a:pt x="0" y="17304"/>
                  </a:lnTo>
                  <a:lnTo>
                    <a:pt x="675" y="17304"/>
                  </a:lnTo>
                  <a:lnTo>
                    <a:pt x="675" y="4296"/>
                  </a:lnTo>
                  <a:lnTo>
                    <a:pt x="0" y="429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5487" name="WordArt 63"/>
            <p:cNvSpPr>
              <a:spLocks noChangeArrowheads="1" noChangeShapeType="1" noTextEdit="1"/>
            </p:cNvSpPr>
            <p:nvPr/>
          </p:nvSpPr>
          <p:spPr bwMode="auto">
            <a:xfrm>
              <a:off x="158" y="845"/>
              <a:ext cx="227" cy="344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26227"/>
                </a:avLst>
              </a:prstTxWarp>
            </a:bodyPr>
            <a:lstStyle/>
            <a:p>
              <a:pPr algn="ctr"/>
              <a:r>
                <a:rPr 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Impact"/>
                </a:rPr>
                <a:t>N</a:t>
              </a:r>
              <a:endParaRPr lang="th-TH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Impact"/>
              </a:endParaRPr>
            </a:p>
          </p:txBody>
        </p:sp>
      </p:grpSp>
      <p:grpSp>
        <p:nvGrpSpPr>
          <p:cNvPr id="15398" name="กลุ่ม 1"/>
          <p:cNvGrpSpPr>
            <a:grpSpLocks/>
          </p:cNvGrpSpPr>
          <p:nvPr/>
        </p:nvGrpSpPr>
        <p:grpSpPr bwMode="auto">
          <a:xfrm>
            <a:off x="0" y="-4763"/>
            <a:ext cx="9148763" cy="6862763"/>
            <a:chOff x="1" y="-5006"/>
            <a:chExt cx="9148000" cy="6863006"/>
          </a:xfrm>
        </p:grpSpPr>
        <p:sp>
          <p:nvSpPr>
            <p:cNvPr id="65" name="สี่เหลี่ยมผืนผ้า 64"/>
            <p:cNvSpPr/>
            <p:nvPr/>
          </p:nvSpPr>
          <p:spPr bwMode="auto">
            <a:xfrm>
              <a:off x="4764" y="6799261"/>
              <a:ext cx="9143237" cy="58739"/>
            </a:xfrm>
            <a:prstGeom prst="rect">
              <a:avLst/>
            </a:prstGeom>
            <a:solidFill>
              <a:srgbClr val="FFD79B"/>
            </a:solidFill>
            <a:ln w="9525" cap="flat" cmpd="sng" algn="ctr">
              <a:solidFill>
                <a:srgbClr val="FFD79B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h-TH" b="1">
                <a:solidFill>
                  <a:prstClr val="black"/>
                </a:solidFill>
                <a:latin typeface="Calibri"/>
                <a:cs typeface="Tahoma" pitchFamily="34" charset="0"/>
              </a:endParaRPr>
            </a:p>
          </p:txBody>
        </p:sp>
        <p:sp>
          <p:nvSpPr>
            <p:cNvPr id="15483" name="สี่เหลี่ยมผืนผ้า 65"/>
            <p:cNvSpPr>
              <a:spLocks noChangeArrowheads="1"/>
            </p:cNvSpPr>
            <p:nvPr/>
          </p:nvSpPr>
          <p:spPr bwMode="auto">
            <a:xfrm>
              <a:off x="1" y="-5006"/>
              <a:ext cx="9144000" cy="63223"/>
            </a:xfrm>
            <a:prstGeom prst="rect">
              <a:avLst/>
            </a:prstGeom>
            <a:solidFill>
              <a:srgbClr val="FFD79B"/>
            </a:solidFill>
            <a:ln w="9525" algn="ctr">
              <a:solidFill>
                <a:srgbClr val="FFD79B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 b="1">
                <a:solidFill>
                  <a:srgbClr val="000000"/>
                </a:solidFill>
                <a:latin typeface="Calibri" pitchFamily="34" charset="0"/>
                <a:cs typeface="Tahoma" pitchFamily="34" charset="0"/>
              </a:endParaRPr>
            </a:p>
          </p:txBody>
        </p:sp>
        <p:sp>
          <p:nvSpPr>
            <p:cNvPr id="15484" name="สี่เหลี่ยมผืนผ้า 66"/>
            <p:cNvSpPr>
              <a:spLocks noChangeArrowheads="1"/>
            </p:cNvSpPr>
            <p:nvPr/>
          </p:nvSpPr>
          <p:spPr bwMode="auto">
            <a:xfrm rot="-5400000">
              <a:off x="-3355917" y="3365728"/>
              <a:ext cx="6799783" cy="58316"/>
            </a:xfrm>
            <a:prstGeom prst="rect">
              <a:avLst/>
            </a:prstGeom>
            <a:solidFill>
              <a:srgbClr val="FFD79B"/>
            </a:solidFill>
            <a:ln w="9525" algn="ctr">
              <a:solidFill>
                <a:srgbClr val="FFD79B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 b="1">
                <a:solidFill>
                  <a:srgbClr val="000000"/>
                </a:solidFill>
                <a:latin typeface="Calibri" pitchFamily="34" charset="0"/>
                <a:cs typeface="Tahoma" pitchFamily="34" charset="0"/>
              </a:endParaRPr>
            </a:p>
          </p:txBody>
        </p:sp>
        <p:sp>
          <p:nvSpPr>
            <p:cNvPr id="15485" name="สี่เหลี่ยมผืนผ้า 67"/>
            <p:cNvSpPr>
              <a:spLocks noChangeArrowheads="1"/>
            </p:cNvSpPr>
            <p:nvPr/>
          </p:nvSpPr>
          <p:spPr bwMode="auto">
            <a:xfrm rot="-5400000">
              <a:off x="5706211" y="3424942"/>
              <a:ext cx="6799783" cy="58316"/>
            </a:xfrm>
            <a:prstGeom prst="rect">
              <a:avLst/>
            </a:prstGeom>
            <a:solidFill>
              <a:srgbClr val="FFD79B"/>
            </a:solidFill>
            <a:ln w="9525" algn="ctr">
              <a:solidFill>
                <a:srgbClr val="FFD79B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 b="1">
                <a:solidFill>
                  <a:srgbClr val="000000"/>
                </a:solidFill>
                <a:latin typeface="Calibri" pitchFamily="34" charset="0"/>
                <a:cs typeface="Tahoma" pitchFamily="34" charset="0"/>
              </a:endParaRPr>
            </a:p>
          </p:txBody>
        </p:sp>
      </p:grpSp>
      <p:graphicFrame>
        <p:nvGraphicFramePr>
          <p:cNvPr id="3" name="ตาราง 2"/>
          <p:cNvGraphicFramePr>
            <a:graphicFrameLocks noGrp="1"/>
          </p:cNvGraphicFramePr>
          <p:nvPr/>
        </p:nvGraphicFramePr>
        <p:xfrm>
          <a:off x="4789488" y="701675"/>
          <a:ext cx="4032249" cy="6072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4779"/>
                <a:gridCol w="805728"/>
                <a:gridCol w="935684"/>
                <a:gridCol w="936058"/>
              </a:tblGrid>
              <a:tr h="6172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อำเภอ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21" marR="7621" marT="762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รพ.สต./</a:t>
                      </a:r>
                      <a:r>
                        <a:rPr lang="th-TH" sz="2000" b="1" i="0" u="none" strike="noStrike" dirty="0" err="1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ศสม</a:t>
                      </a:r>
                      <a:r>
                        <a:rPr lang="th-TH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.</a:t>
                      </a:r>
                      <a:endParaRPr lang="th-TH" sz="20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21" marR="7621" marT="762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หมู่บ้าน/ชุมชน</a:t>
                      </a:r>
                      <a:endParaRPr lang="th-TH" sz="20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21" marR="7621" marT="7621" marB="0"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ประชากรรวม</a:t>
                      </a:r>
                      <a:endParaRPr lang="th-TH" sz="20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7621" marR="7621" marT="7621" marB="0" anchor="b">
                    <a:solidFill>
                      <a:srgbClr val="FFC000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เมืองลำปาง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27</a:t>
                      </a:r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144</a:t>
                      </a:r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230,581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แม่เมาะ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39,775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เกาะคา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78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61,066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เสริมงาม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42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31,746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err="1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งาว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85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56,091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แจ้ห่ม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40,189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วังเหนือ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80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44,096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เถิน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18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95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60,567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แม่พริก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16,534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แม่ทะ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59,664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สบปราบ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27,679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ห้างฉัตร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73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50,568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l" fontAlgn="b"/>
                      <a:r>
                        <a:rPr lang="th-TH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เมืองปาน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2400" b="1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D5E53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33,573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D5E53B"/>
                    </a:solidFill>
                  </a:tcPr>
                </a:tc>
              </a:tr>
              <a:tr h="38963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</a:t>
                      </a:r>
                    </a:p>
                  </a:txBody>
                  <a:tcPr marL="9526" marR="9526" marT="9527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142/2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931/106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6" marR="9526" marT="9527" marB="0" anchor="b"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1" i="0" u="none" strike="noStrike" dirty="0" smtClean="0">
                          <a:solidFill>
                            <a:srgbClr val="000099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752,129</a:t>
                      </a:r>
                      <a:endParaRPr lang="th-TH" sz="2400" b="1" i="0" u="none" strike="noStrike" dirty="0">
                        <a:solidFill>
                          <a:srgbClr val="000099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9525" marR="9525" marT="9526" marB="0" anchor="b"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53" name="ชื่อเรื่อง 1"/>
          <p:cNvSpPr txBox="1">
            <a:spLocks/>
          </p:cNvSpPr>
          <p:nvPr/>
        </p:nvSpPr>
        <p:spPr>
          <a:xfrm>
            <a:off x="485775" y="95250"/>
            <a:ext cx="8229600" cy="714375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th-TH" sz="4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owallia New" pitchFamily="34" charset="-34"/>
                <a:cs typeface="Browallia New" pitchFamily="34" charset="-34"/>
              </a:rPr>
              <a:t>ข้อมูลทั่วไป จังหวัดลำปาง</a:t>
            </a:r>
          </a:p>
        </p:txBody>
      </p:sp>
    </p:spTree>
    <p:extLst>
      <p:ext uri="{BB962C8B-B14F-4D97-AF65-F5344CB8AC3E}">
        <p14:creationId xmlns:p14="http://schemas.microsoft.com/office/powerpoint/2010/main" val="32111412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1"/>
            <a:ext cx="9144000" cy="122713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2555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tabLst>
                <a:tab pos="6719888" algn="l"/>
              </a:tabLst>
              <a:defRPr/>
            </a:pPr>
            <a:r>
              <a:rPr lang="th-TH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เสริมสร้างความเข้มแข็งทีมภาคีเครือข่าย</a:t>
            </a:r>
          </a:p>
          <a:p>
            <a:pPr algn="ctr">
              <a:tabLst>
                <a:tab pos="6719888" algn="l"/>
              </a:tabLst>
              <a:defRPr/>
            </a:pPr>
            <a:r>
              <a:rPr lang="th-TH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ทุกภาคส่วน ในพื้นที่ทุก</a:t>
            </a:r>
            <a:r>
              <a:rPr lang="th-TH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หมู่บ้าน / ตำบล</a:t>
            </a:r>
            <a:r>
              <a:rPr lang="th-TH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 - 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สร้าง </a:t>
            </a:r>
            <a:r>
              <a:rPr lang="en-US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ทีมจัดการสุขภาพตำบล</a:t>
            </a:r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”</a:t>
            </a:r>
            <a:endParaRPr lang="th-TH" sz="4400" b="1" dirty="0" smtClean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  -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สร้าง</a:t>
            </a:r>
            <a:r>
              <a:rPr lang="th-TH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ความเข้มแข็ง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เวทีประชุม </a:t>
            </a:r>
            <a:r>
              <a:rPr lang="th-TH" sz="36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อส</a:t>
            </a:r>
            <a:r>
              <a:rPr lang="th-TH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ม.ประจำเดือน/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  การ</a:t>
            </a:r>
            <a:r>
              <a:rPr lang="th-TH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ประชุมภาคีเครือข่าย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ในระดับตำบล</a:t>
            </a:r>
            <a:endParaRPr lang="th-TH" sz="36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 marL="571500" indent="-571500">
              <a:buFontTx/>
              <a:buChar char="-"/>
              <a:tabLst>
                <a:tab pos="6719888" algn="l"/>
              </a:tabLst>
              <a:defRPr/>
            </a:pPr>
            <a:endParaRPr lang="th-TH" sz="4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3705184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30163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2556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tabLst>
                <a:tab pos="6719888" algn="l"/>
              </a:tabLst>
              <a:defRPr/>
            </a:pP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พัฒนา</a:t>
            </a:r>
            <a:r>
              <a:rPr lang="th-TH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บทบาทและ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ศักยภาพทีม </a:t>
            </a:r>
            <a:r>
              <a:rPr lang="th-TH" sz="44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จนท</a:t>
            </a:r>
            <a:r>
              <a:rPr lang="th-TH" sz="4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th-TH" sz="4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ตำบล</a:t>
            </a:r>
          </a:p>
          <a:p>
            <a:pPr algn="ctr">
              <a:tabLst>
                <a:tab pos="6719888" algn="l"/>
              </a:tabLst>
              <a:defRPr/>
            </a:pPr>
            <a:r>
              <a:rPr lang="th-TH" sz="4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         </a:t>
            </a: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นักสุขภาพครอบครัว </a:t>
            </a: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0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นสค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”</a:t>
            </a:r>
            <a:endParaRPr lang="th-TH" sz="40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endParaRPr lang="en-US" sz="10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 algn="ctr">
              <a:tabLst>
                <a:tab pos="6719888" algn="l"/>
              </a:tabLst>
              <a:defRPr/>
            </a:pP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หมออนามัยครอบครัว </a:t>
            </a: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0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มอค</a:t>
            </a:r>
            <a:r>
              <a:rPr lang="th-TH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”</a:t>
            </a:r>
            <a:endParaRPr lang="th-TH" sz="40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th-TH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 </a:t>
            </a: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จนท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.รวมทุกสายงาน  จำนวน 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616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คน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</a:t>
            </a: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รับผิดชอบเฉลี่ยคนละ 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1- 2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หมู่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/ </a:t>
            </a:r>
            <a:r>
              <a:rPr lang="th-TH" sz="40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ปชก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1,220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คน</a:t>
            </a:r>
          </a:p>
        </p:txBody>
      </p:sp>
      <p:sp>
        <p:nvSpPr>
          <p:cNvPr id="2" name="ลูกศรลง 1"/>
          <p:cNvSpPr/>
          <p:nvPr/>
        </p:nvSpPr>
        <p:spPr>
          <a:xfrm>
            <a:off x="4535835" y="3573140"/>
            <a:ext cx="180181" cy="2159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483647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-13648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2556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tabLst>
                <a:tab pos="6719888" algn="l"/>
              </a:tabLst>
              <a:defRPr/>
            </a:pP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บทบาททีมหมออนามัยครอบครัว </a:t>
            </a:r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มอค</a:t>
            </a: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</a:p>
          <a:p>
            <a:pPr>
              <a:tabLst>
                <a:tab pos="6719888" algn="l"/>
              </a:tabLst>
              <a:defRPr/>
            </a:pPr>
            <a:endParaRPr lang="en-US" sz="900" b="1" dirty="0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</a:t>
            </a:r>
            <a:r>
              <a:rPr 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ดูแลสุขภาพประชาชนทุกกลุ่มวัย / ทุกปัญหา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ในพื้นที่หมู่บ้านรับผิดชอบ (</a:t>
            </a:r>
            <a:r>
              <a:rPr 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Area Based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2</a:t>
            </a:r>
            <a:r>
              <a:rPr 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รับผิดชอบงานการจัดบริการตามที่ได้รับ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มอบหมาย (</a:t>
            </a:r>
            <a:r>
              <a:rPr lang="en-US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Functional Based</a:t>
            </a:r>
            <a:r>
              <a:rPr lang="th-TH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)</a:t>
            </a:r>
          </a:p>
          <a:p>
            <a:pPr>
              <a:tabLst>
                <a:tab pos="6719888" algn="l"/>
              </a:tabLst>
              <a:defRPr/>
            </a:pPr>
            <a:endParaRPr lang="en-US" sz="48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5436028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2557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tabLst>
                <a:tab pos="6719888" algn="l"/>
              </a:tabLst>
              <a:defRPr/>
            </a:pPr>
            <a:r>
              <a:rPr lang="th-TH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พัฒนาหมออนามัยครอบครัว </a:t>
            </a:r>
            <a:r>
              <a:rPr lang="en-US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</a:t>
            </a:r>
            <a:r>
              <a:rPr lang="th-TH" sz="4800" b="1" dirty="0" err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มอค</a:t>
            </a:r>
            <a:r>
              <a:rPr lang="th-TH" sz="48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.ต่อเนื่อง</a:t>
            </a:r>
            <a:endParaRPr lang="th-TH" sz="44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endParaRPr lang="th-TH" sz="11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 marL="914400" indent="-914400">
              <a:buFont typeface="+mj-lt"/>
              <a:buAutoNum type="arabicPeriod"/>
              <a:tabLst>
                <a:tab pos="6719888" algn="l"/>
              </a:tabLst>
              <a:defRPr/>
            </a:pPr>
            <a:r>
              <a:rPr lang="th-TH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</a:t>
            </a: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ฟื้นฟูทุกคนในระดับจังหวัด (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2</a:t>
            </a: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วัน)</a:t>
            </a:r>
          </a:p>
          <a:p>
            <a:pPr marL="914400" indent="-914400">
              <a:buFontTx/>
              <a:buAutoNum type="arabicPeriod"/>
              <a:tabLst>
                <a:tab pos="6719888" algn="l"/>
              </a:tabLst>
              <a:defRPr/>
            </a:pP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การพัฒนาต่อเนื่องโดยทีมนำอำเภอ </a:t>
            </a:r>
            <a:r>
              <a:rPr lang="en-US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CBL</a:t>
            </a:r>
            <a:endParaRPr lang="th-TH" sz="44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 marL="914400" indent="-914400">
              <a:buFontTx/>
              <a:buAutoNum type="arabicPeriod" startAt="3"/>
              <a:tabLst>
                <a:tab pos="6719888" algn="l"/>
              </a:tabLst>
              <a:defRPr/>
            </a:pP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การจัดเวทีติดตาม / แลกเปลี่ยนเรียนรู้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4.     </a:t>
            </a: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คัดเลือก </a:t>
            </a:r>
            <a:r>
              <a:rPr lang="th-TH" sz="4400" b="1" dirty="0" err="1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มอค</a:t>
            </a:r>
            <a:r>
              <a:rPr lang="th-TH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.ต้นแบบจากด้านต่าง ๆ</a:t>
            </a:r>
          </a:p>
          <a:p>
            <a:pPr>
              <a:tabLst>
                <a:tab pos="6719888" algn="l"/>
              </a:tabLst>
              <a:defRPr/>
            </a:pPr>
            <a:endParaRPr lang="en-US" sz="40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16807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-13648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2558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76561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6719888" algn="l"/>
              </a:tabLst>
              <a:defRPr/>
            </a:pPr>
            <a:r>
              <a:rPr lang="th-TH" sz="5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การดำเนินงานตามนโยบาย </a:t>
            </a:r>
            <a:r>
              <a:rPr lang="en-US" sz="5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FCT</a:t>
            </a:r>
            <a:r>
              <a:rPr lang="th-TH" sz="5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1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ถ่ายทอด  มอบนโยบาย  ให้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จนท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.ทุกระดับ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กำหนด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เป็นตัวชี้วัดประเมินผลงานผู้บริหารอำเภอ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2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จัดตั้ง</a:t>
            </a:r>
            <a:r>
              <a:rPr lang="th-TH" sz="40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ทีมหมอครอบครัว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อำเภอ เชื่อมโยงทีมตำบล </a:t>
            </a:r>
            <a:endParaRPr lang="en-US" sz="4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3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Kick 0ff 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ปชส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000" b="1" dirty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ทีมหมอครอบครัว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วันที่ 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 </a:t>
            </a:r>
            <a:r>
              <a:rPr lang="th-TH" sz="4000" b="1" dirty="0" err="1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ธค</a:t>
            </a:r>
            <a:r>
              <a:rPr lang="th-TH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57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4.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จัดตั้ง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ทีมนำอำเภอเพื่อพัฒนาทีมหมอครอบครัว/ทุก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ระดับ/ประชุมติดตามงานในระดับจังหวัดทุก 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เดือน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  <a:endParaRPr lang="th-TH" sz="4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1488066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143793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ปีงบประมาณ </a:t>
            </a:r>
            <a:r>
              <a:rPr lang="en-US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2558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-19050" y="1196975"/>
            <a:ext cx="9144000" cy="55435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6719888" algn="l"/>
              </a:tabLst>
              <a:defRPr/>
            </a:pPr>
            <a:r>
              <a:rPr lang="th-TH" sz="4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บทบาท</a:t>
            </a:r>
            <a:r>
              <a:rPr lang="th-TH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ทีมหมอครอบครัว </a:t>
            </a:r>
            <a:r>
              <a:rPr lang="en-US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: FCT</a:t>
            </a:r>
            <a:endParaRPr lang="th-TH" sz="4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1</a:t>
            </a:r>
            <a:r>
              <a:rPr lang="en-US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ร่วมกันวางแผน ติดตามดูแลสุขภาพประชาชน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ทุกกลุ่ม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วัย/ทุกปัญหาใน</a:t>
            </a: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พื้นที่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รับผิดชอบของทีม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ต่อเนื่อง เชื่อมโยง  อำเภอ    ตำบล    หมู่บ้าน</a:t>
            </a:r>
            <a:endParaRPr lang="th-TH" sz="4000" b="1" dirty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2</a:t>
            </a:r>
            <a:r>
              <a:rPr lang="en-US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ติดตามเยี่ยม / ดูแลกลุ่มเป้าหมาย  ผู้สูงอายุที่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ติดเตียง  ผู้พิการที่ต้องได้รับการดูแล  ผู้ป่วย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en-US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</a:t>
            </a:r>
            <a:r>
              <a:rPr lang="en-US" sz="4000" b="1" dirty="0" err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Paliative</a:t>
            </a:r>
            <a:r>
              <a:rPr lang="en-US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care </a:t>
            </a:r>
            <a:r>
              <a:rPr lang="th-TH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ทุกรายในพื้นที่</a:t>
            </a:r>
            <a:endParaRPr lang="th-TH" sz="40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" name="ลูกศรซ้าย-ขวา 1"/>
          <p:cNvSpPr/>
          <p:nvPr/>
        </p:nvSpPr>
        <p:spPr>
          <a:xfrm>
            <a:off x="5058054" y="4005064"/>
            <a:ext cx="234026" cy="4571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ลูกศรซ้าย-ขวา 5"/>
          <p:cNvSpPr/>
          <p:nvPr/>
        </p:nvSpPr>
        <p:spPr>
          <a:xfrm>
            <a:off x="6372200" y="4005064"/>
            <a:ext cx="234026" cy="45719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23294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6048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ข้อมูลพื้นฐานการดำเนินงานตามนโยบายทีมหมอครอบครัว</a:t>
            </a:r>
            <a:b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</a:b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จังหวัดลำปาง  ปี 2558</a:t>
            </a:r>
            <a:endParaRPr lang="th-TH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8313" y="1484313"/>
          <a:ext cx="8135937" cy="4310060"/>
        </p:xfrm>
        <a:graphic>
          <a:graphicData uri="http://schemas.openxmlformats.org/drawingml/2006/table">
            <a:tbl>
              <a:tblPr/>
              <a:tblGrid>
                <a:gridCol w="1943985"/>
                <a:gridCol w="2015984"/>
                <a:gridCol w="2087984"/>
                <a:gridCol w="2087984"/>
              </a:tblGrid>
              <a:tr h="995932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( อำเภอ)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  ( ตำบล 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  ( ชุมชน 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45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เมืองลำปาง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142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9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แม่เมาะ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เกาะคา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1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4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เสริมงาม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0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งาว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7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แจ้ห่ม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8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7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11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0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วังเหนือ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10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4" marR="9524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782448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0" y="196304"/>
            <a:ext cx="9144000" cy="1360488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ข้อมูลพื้นฐานการดำเนินงานตามนโยบายทีมหมอครอบครัว</a:t>
            </a:r>
            <a:b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</a:b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จังหวัดลำปาง  ปี 2558</a:t>
            </a:r>
            <a:endParaRPr lang="th-TH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1217658"/>
              </p:ext>
            </p:extLst>
          </p:nvPr>
        </p:nvGraphicFramePr>
        <p:xfrm>
          <a:off x="468313" y="1916361"/>
          <a:ext cx="8207375" cy="4536975"/>
        </p:xfrm>
        <a:graphic>
          <a:graphicData uri="http://schemas.openxmlformats.org/drawingml/2006/table">
            <a:tbl>
              <a:tblPr/>
              <a:tblGrid>
                <a:gridCol w="1943852"/>
                <a:gridCol w="2015846"/>
                <a:gridCol w="2087841"/>
                <a:gridCol w="2159836"/>
              </a:tblGrid>
              <a:tr h="995910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( อำเภอ)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  ( ตำบล 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ทีมหมอครอบครัว     ( ชุมชน )</a:t>
                      </a:r>
                    </a:p>
                  </a:txBody>
                  <a:tcPr marL="6905" marR="6905" marT="69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44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เถิน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8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แม่พริก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6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แม่ทะ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48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23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สบปราบ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63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ห้างฉัตร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10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49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6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เมืองปาน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3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รวมทั้งจังหวัด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6905" marR="6905" marT="690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1" i="0" u="none" strike="noStrike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144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616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3" marR="9523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81542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2"/>
          <p:cNvSpPr>
            <a:spLocks noGrp="1"/>
          </p:cNvSpPr>
          <p:nvPr>
            <p:ph type="title"/>
          </p:nvPr>
        </p:nvSpPr>
        <p:spPr>
          <a:xfrm>
            <a:off x="107950" y="99913"/>
            <a:ext cx="8929688" cy="1312863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กลุ่มเป้าหมายการติดตามดูแลตามนโยบายทีมหมอครอบครัว</a:t>
            </a:r>
            <a:b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</a:b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จังหวัดลำปาง  ปี 2558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960518"/>
              </p:ext>
            </p:extLst>
          </p:nvPr>
        </p:nvGraphicFramePr>
        <p:xfrm>
          <a:off x="323850" y="1764829"/>
          <a:ext cx="8424863" cy="4616499"/>
        </p:xfrm>
        <a:graphic>
          <a:graphicData uri="http://schemas.openxmlformats.org/drawingml/2006/table">
            <a:tbl>
              <a:tblPr/>
              <a:tblGrid>
                <a:gridCol w="1408055"/>
                <a:gridCol w="1256218"/>
                <a:gridCol w="1224125"/>
                <a:gridCol w="1152118"/>
                <a:gridCol w="1319199"/>
                <a:gridCol w="2065148"/>
              </a:tblGrid>
              <a:tr h="43607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อำเภอ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จำนวนผู้สูงอายุ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จำนวนผู้พิการ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ผู้ป่วย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ที่ต้องได้รับการดูแล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แบบ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/>
                      </a:r>
                      <a:b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</a:br>
                      <a:r>
                        <a:rPr lang="th-TH" sz="2800" b="1" i="0" u="none" strike="noStrike" baseline="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palliative care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975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ทั้งหมด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ติดเตียง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ทั้งหมด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ที่ต้องได้รับการดูแล</a:t>
                      </a:r>
                    </a:p>
                  </a:txBody>
                  <a:tcPr marL="9403" marR="9403" marT="94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7031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เมืองลำปาง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36,478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302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347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643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189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3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แม่เมาะ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4,987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050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3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เกาะคา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12,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456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1,5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162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29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เสริมงาม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72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78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336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3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err="1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งาว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796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964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3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แจ้ห่ม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980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53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226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3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วังเหนือ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615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189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175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24703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439" y="1014243"/>
            <a:ext cx="903649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1.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เขตทำการมอบหมาย งาน และนโยบาย เพิ่มเติมจาก </a:t>
            </a:r>
          </a:p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กระทรวงเพื่อให้จังหวัด ดำเนินการต่อเนื่อง </a:t>
            </a:r>
          </a:p>
          <a:p>
            <a:pPr marL="514350" indent="-514350"/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2. 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ปรับทีม ตามนิยาม และกลุ่มเป้าหมายให้ชัดเจน</a:t>
            </a: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3.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การจัดทำระบบกำกับติดตามเรื่องการพัฒนาทีม</a:t>
            </a: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และการรายงานเชิงคุณภาพ เป็นคลิปวิดีโอ </a:t>
            </a: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อำเภอละ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เรื่อง กำหนดส่ง ภายใน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20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พค.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58</a:t>
            </a: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และติดตามจากการตรวจราชการรอบที่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 </a:t>
            </a:r>
            <a:endParaRPr lang="th-TH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514350" indent="-514350"/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4. 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จัดทำแผนการพัฒนาทีมหมอครอบครัว </a:t>
            </a:r>
            <a:endParaRPr lang="th-TH" sz="4000" b="1" dirty="0">
              <a:solidFill>
                <a:srgbClr val="4133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80946" y="181089"/>
            <a:ext cx="3960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การดำเนินงาน</a:t>
            </a:r>
            <a:endParaRPr lang="th-TH" sz="5400" b="1" dirty="0">
              <a:solidFill>
                <a:srgbClr val="4133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2"/>
          <p:cNvSpPr>
            <a:spLocks noGrp="1"/>
          </p:cNvSpPr>
          <p:nvPr>
            <p:ph type="title"/>
          </p:nvPr>
        </p:nvSpPr>
        <p:spPr>
          <a:xfrm>
            <a:off x="107950" y="116632"/>
            <a:ext cx="8929688" cy="1196231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>
              <a:defRPr/>
            </a:pP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กลุ่มเป้าหมายการติดตามตามนโยบายทีมหมอครอบครัว</a:t>
            </a:r>
            <a:b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</a:br>
            <a:r>
              <a:rPr lang="th-TH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จังหวัดลำปาง  ปี 2558</a:t>
            </a:r>
            <a:endParaRPr lang="th-TH" sz="3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917548"/>
              </p:ext>
            </p:extLst>
          </p:nvPr>
        </p:nvGraphicFramePr>
        <p:xfrm>
          <a:off x="323850" y="1628353"/>
          <a:ext cx="8424863" cy="4752975"/>
        </p:xfrm>
        <a:graphic>
          <a:graphicData uri="http://schemas.openxmlformats.org/drawingml/2006/table">
            <a:tbl>
              <a:tblPr/>
              <a:tblGrid>
                <a:gridCol w="1408055"/>
                <a:gridCol w="1256218"/>
                <a:gridCol w="1224125"/>
                <a:gridCol w="1152118"/>
                <a:gridCol w="1319199"/>
                <a:gridCol w="2065148"/>
              </a:tblGrid>
              <a:tr h="43616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อำเภอ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จำนวนผู้สูงอายุ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จำนวนผู้พิการ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ผู้ป่วย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ที่ต้องได้รับการดูแล</a:t>
                      </a:r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แบบ</a:t>
                      </a:r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/>
                      </a:r>
                      <a:b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</a:br>
                      <a:r>
                        <a:rPr lang="th-TH" sz="2800" b="1" i="0" u="none" strike="noStrike" baseline="0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palliative care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9785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ทั้งหมด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ติดเตียง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ทั้งหมด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>
                          <a:solidFill>
                            <a:srgbClr val="7030A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ที่ต้องได้รับการดูแล</a:t>
                      </a:r>
                    </a:p>
                  </a:txBody>
                  <a:tcPr marL="9403" marR="9403" marT="94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67045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เถิน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313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220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1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แม่พริก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203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1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แม่ทะ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12,6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</a:t>
                      </a:r>
                      <a:r>
                        <a:rPr lang="en-US" sz="2000" b="1" i="0" u="none" strike="noStrike" baseline="0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2,431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431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192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38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สบปราบ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231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4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1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ห้างฉัตร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62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1,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279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31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เมืองปาน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2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87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รวมทั้งจังหวัด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403" marR="9403" marT="940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129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136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1,209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8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5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1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,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3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4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                         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740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Cordia New" pitchFamily="34" charset="-34"/>
                          <a:ea typeface="Tahoma" pitchFamily="34" charset="0"/>
                          <a:cs typeface="Cordia New" pitchFamily="34" charset="-34"/>
                        </a:rPr>
                        <a:t> 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Cordia New" pitchFamily="34" charset="-34"/>
                        <a:ea typeface="Tahoma" pitchFamily="34" charset="0"/>
                        <a:cs typeface="Cordia New" pitchFamily="34" charset="-34"/>
                      </a:endParaRPr>
                    </a:p>
                  </a:txBody>
                  <a:tcPr marL="9525" marR="9525" marT="952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9770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35598" y="188640"/>
            <a:ext cx="9144000" cy="1698328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ผลงานการเยี่ยมกลุ่มเป้าหมายของทีมหมอครอบครัว </a:t>
            </a:r>
          </a:p>
          <a:p>
            <a:pPr algn="ctr">
              <a:defRPr/>
            </a:pPr>
            <a:r>
              <a:rPr lang="th-TH" sz="4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จังหวัดลำปาง  </a:t>
            </a:r>
            <a:r>
              <a:rPr lang="th-TH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ณ  สิ้นเดือนมีนาคม </a:t>
            </a:r>
            <a:r>
              <a:rPr 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2558</a:t>
            </a:r>
            <a:endParaRPr lang="th-TH" sz="4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684584" y="1992313"/>
            <a:ext cx="9144000" cy="4749055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742950" indent="-742950">
              <a:buFontTx/>
              <a:buAutoNum type="arabicPeriod"/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ผู้สูงอายุติดเตียงได้รับการเยี่ยม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จำนวน 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1,046 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คน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=  86.52 %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2. 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ผู้พิการที่ได้รับการเยี่ยม 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จำนวน 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1,626 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คน  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=  49.21 %</a:t>
            </a:r>
          </a:p>
          <a:p>
            <a:pPr marL="742950" indent="-742950">
              <a:buFontTx/>
              <a:buAutoNum type="arabicPeriod" startAt="3"/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ผู้ป่วย </a:t>
            </a:r>
            <a:r>
              <a:rPr lang="en-US" sz="4000" b="1" dirty="0" err="1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Paliative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care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ที่ได้รับการเยี่ยม  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   จำนวน 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457 </a:t>
            </a:r>
            <a:r>
              <a:rPr lang="th-TH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คน  </a:t>
            </a:r>
            <a:r>
              <a:rPr lang="en-US" sz="4000" b="1" dirty="0">
                <a:solidFill>
                  <a:schemeClr val="accent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=  61.76 %</a:t>
            </a:r>
          </a:p>
          <a:p>
            <a:pPr>
              <a:tabLst>
                <a:tab pos="6719888" algn="l"/>
              </a:tabLst>
              <a:defRPr/>
            </a:pPr>
            <a:endParaRPr lang="en-US" sz="36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71345689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0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แผนดำเนินการพัฒนาปี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2558</a:t>
            </a:r>
            <a:endParaRPr lang="th-TH" sz="60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6719888" algn="l"/>
              </a:tabLst>
              <a:defRPr/>
            </a:pP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</a:t>
            </a:r>
            <a:r>
              <a:rPr lang="en-US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พัฒนา</a:t>
            </a:r>
            <a:r>
              <a:rPr lang="th-TH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ทีมงานหมอครอบครัวทุกระดับ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1.1 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แพทย์หัวหน้า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ทีมหมอ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ครอบครัว –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พค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1.2 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เวชศาสตร์ครอบครัวทีม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อำเภอ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–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พค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.-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กค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1.3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อบรมผู้จัดการทีมหมอ</a:t>
            </a:r>
            <a:r>
              <a:rPr lang="th-TH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ครอบครัวอำเภอ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–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พค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1.4 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อบรมนักกายภาพ/นักแพทย์แผนไทย – </a:t>
            </a:r>
            <a:r>
              <a:rPr lang="th-TH" sz="4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พค</a:t>
            </a:r>
            <a:r>
              <a:rPr lang="th-TH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 </a:t>
            </a:r>
          </a:p>
          <a:p>
            <a:pPr>
              <a:tabLst>
                <a:tab pos="6719888" algn="l"/>
              </a:tabLst>
              <a:defRPr/>
            </a:pPr>
            <a:r>
              <a:rPr lang="en-US" sz="4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endParaRPr lang="th-TH" sz="40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065441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0" y="30163"/>
            <a:ext cx="9144000" cy="1196975"/>
          </a:xfrm>
          <a:prstGeom prst="flowChartAlternate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r>
              <a:rPr lang="th-TH" sz="60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แผนดำเนินการพัฒนาปี </a:t>
            </a:r>
            <a:r>
              <a:rPr lang="en-US" sz="60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2558</a:t>
            </a:r>
            <a:endParaRPr lang="th-TH" sz="4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0" y="1196975"/>
            <a:ext cx="9144000" cy="5327650"/>
          </a:xfrm>
          <a:prstGeom prst="flowChartAlternate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8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tabLst>
                <a:tab pos="6719888" algn="l"/>
              </a:tabLst>
              <a:defRPr/>
            </a:pP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2</a:t>
            </a:r>
            <a:r>
              <a:rPr lang="en-US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</a:t>
            </a:r>
            <a:r>
              <a:rPr lang="th-TH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การควบคุมกำกับ</a:t>
            </a: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ติดตามประเมินผล</a:t>
            </a:r>
            <a:r>
              <a:rPr lang="th-TH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งาน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เวทีประชุม 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กวป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.ทุกเดือน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รายงานคุณภาพผลการดูแล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ผู้ป่วย – 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เมย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,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มิย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  <a:endParaRPr lang="th-TH" sz="4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เยี่ยมประเมินทุกอำเภอโดยทีม 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FM 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–  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พค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4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มิย</a:t>
            </a:r>
            <a:r>
              <a:rPr lang="th-TH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4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  <a:endParaRPr lang="th-TH" sz="44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  <a:p>
            <a:pPr>
              <a:tabLst>
                <a:tab pos="6719888" algn="l"/>
              </a:tabLst>
              <a:defRPr/>
            </a:pPr>
            <a:r>
              <a:rPr lang="en-US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3. </a:t>
            </a: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เวที</a:t>
            </a:r>
            <a:r>
              <a:rPr lang="th-TH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นำเสนอผลงาน </a:t>
            </a:r>
            <a:r>
              <a:rPr lang="th-TH" sz="54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ลป.รร</a:t>
            </a:r>
            <a:r>
              <a:rPr lang="th-TH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 ระดับ</a:t>
            </a:r>
            <a:r>
              <a:rPr lang="th-TH" sz="5400" b="1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จังหวัด</a:t>
            </a:r>
          </a:p>
          <a:p>
            <a:pPr>
              <a:tabLst>
                <a:tab pos="6719888" algn="l"/>
              </a:tabLst>
              <a:defRPr/>
            </a:pPr>
            <a:r>
              <a:rPr lang="th-TH" sz="40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   </a:t>
            </a:r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8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800" b="1" dirty="0" err="1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กค</a:t>
            </a:r>
            <a:r>
              <a:rPr lang="th-TH" sz="4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.</a:t>
            </a:r>
            <a:r>
              <a:rPr lang="en-US" sz="4800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58</a:t>
            </a:r>
            <a:endParaRPr lang="th-TH" sz="4800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rdia New" pitchFamily="34" charset="-34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0634676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97265" y="2204864"/>
            <a:ext cx="504817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ขอบคุณ </a:t>
            </a:r>
            <a:r>
              <a:rPr lang="en-US" sz="48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&amp; </a:t>
            </a:r>
            <a:r>
              <a:rPr lang="th-TH" sz="4800" b="1" dirty="0" smtClean="0">
                <a:solidFill>
                  <a:schemeClr val="accent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สวัสดี </a:t>
            </a:r>
            <a:endParaRPr lang="th-TH" sz="4800" b="1" dirty="0">
              <a:solidFill>
                <a:schemeClr val="accent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03377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107504" y="44624"/>
            <a:ext cx="8929718" cy="91045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ข้อมูลพื้นฐานการดำเนินงานตามนโยบายทีมหมอครอบครัว</a:t>
            </a:r>
            <a:b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ปี 2558</a:t>
            </a:r>
            <a:endParaRPr lang="th-TH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358744"/>
              </p:ext>
            </p:extLst>
          </p:nvPr>
        </p:nvGraphicFramePr>
        <p:xfrm>
          <a:off x="179512" y="1053477"/>
          <a:ext cx="8712968" cy="5687891"/>
        </p:xfrm>
        <a:graphic>
          <a:graphicData uri="http://schemas.openxmlformats.org/drawingml/2006/table">
            <a:tbl>
              <a:tblPr/>
              <a:tblGrid>
                <a:gridCol w="1502236"/>
                <a:gridCol w="1051565"/>
                <a:gridCol w="878409"/>
                <a:gridCol w="816262"/>
                <a:gridCol w="1152128"/>
                <a:gridCol w="1148216"/>
                <a:gridCol w="1187697"/>
                <a:gridCol w="976455"/>
              </a:tblGrid>
              <a:tr h="99578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</a:t>
                      </a:r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       </a:t>
                      </a: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 แห่ง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</a:t>
                      </a:r>
                      <a:b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รพ.สต.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 ศสม.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( อำเภอ)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  ( ตำบล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ทีมหมอครอบครัว     ( ชุมชน )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ระดับ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UCARE</a:t>
                      </a:r>
                    </a:p>
                  </a:txBody>
                  <a:tcPr marL="6906" marR="6906" marT="69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638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18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49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765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332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94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52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514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36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13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142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616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4179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575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06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15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51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160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651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63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267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143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286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1,069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95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71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2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27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b="1" i="0" u="none" strike="noStrike" baseline="0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73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336 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77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แม่ฮ่องสอน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75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270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404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102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1,104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17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443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1,233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th-TH" sz="18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4,796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906" marR="6906" marT="69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2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9718" cy="91045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th-TH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กลุ่มเป้าหมาย</a:t>
            </a: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การดำเนินงานตามนโยบายทีมหมอครอบครัว</a:t>
            </a:r>
            <a:b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เขตสุขภาพที่ 1 ปี 2558</a:t>
            </a:r>
            <a:endParaRPr lang="th-TH" sz="2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33833"/>
              </p:ext>
            </p:extLst>
          </p:nvPr>
        </p:nvGraphicFramePr>
        <p:xfrm>
          <a:off x="323528" y="1308572"/>
          <a:ext cx="8396163" cy="5288780"/>
        </p:xfrm>
        <a:graphic>
          <a:graphicData uri="http://schemas.openxmlformats.org/drawingml/2006/table">
            <a:tbl>
              <a:tblPr/>
              <a:tblGrid>
                <a:gridCol w="1379293"/>
                <a:gridCol w="1196858"/>
                <a:gridCol w="1361132"/>
                <a:gridCol w="1361132"/>
                <a:gridCol w="1032582"/>
                <a:gridCol w="2065166"/>
              </a:tblGrid>
              <a:tr h="29943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จังหวัด</a:t>
                      </a:r>
                      <a:endParaRPr lang="th-TH" sz="2000" b="1" i="0" u="none" strike="noStrike" dirty="0">
                        <a:solidFill>
                          <a:srgbClr val="00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จำนวนผู้สูงอายุ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จำนวนผู้พิการ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จำนวนผู้ป่วยที่ต้องได้รับการดูแลแบบประคับประคอง    </a:t>
                      </a:r>
                      <a:b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</a:br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( </a:t>
                      </a:r>
                      <a:r>
                        <a:rPr lang="en-US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palliative care )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97737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ทั้งหมด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ติดเตียง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ทั้งหมด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7030A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ที่ต้องได้รับการดูแล</a:t>
                      </a:r>
                    </a:p>
                  </a:txBody>
                  <a:tcPr marL="9403" marR="9403" marT="940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เชียงราย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166,781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917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31,452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1,367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376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พะเยา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71,573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816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15,803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1,979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357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ลำปาง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129,136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1,209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18,501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3,304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740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34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แพร่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84,099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836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17,805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2,024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463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น่าน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62,137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673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13,855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1,443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322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เชียงใหม่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246,732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2,489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15,780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10,738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2,272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ลำพูน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70,773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975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10,067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2,690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586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327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แม่ฮ่องสอน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26,874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199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6,006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929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    287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30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รวม</a:t>
                      </a:r>
                    </a:p>
                  </a:txBody>
                  <a:tcPr marL="9403" marR="9403" marT="940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858,105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8,114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129,269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24,474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                5,403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219" y="969959"/>
            <a:ext cx="9180512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th-TH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การจัดอบรม </a:t>
            </a:r>
            <a:r>
              <a:rPr 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Home Care Manager  </a:t>
            </a:r>
            <a:r>
              <a:rPr lang="th-TH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ระดับอำเภอ </a:t>
            </a:r>
          </a:p>
          <a:p>
            <a:pPr lvl="0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- เพื่อพัฒนาระบบการดูแลผู้ป่วย และการฟื้นฟูสมรรถภาพผู้ป่วย </a:t>
            </a:r>
          </a:p>
          <a:p>
            <a:pPr lvl="0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ผู้พิการและผู้สูงอายุที่บ้านให้ชัดเจนและมีประสิทธิภาพ 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lvl="0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- เพื่อพัฒนาศักยภาพบุคลากรใน รพ. และ รพ.สต.  ให้เป็น</a:t>
            </a:r>
          </a:p>
          <a:p>
            <a:pPr lvl="0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ผู้จัดการศูนย์การดูแลที่บ้าน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lvl="0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- เพื่อบูรณาการระบบการดูแลผู้ป่วยโดยทีมหมอครอบครัว (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FCT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) </a:t>
            </a:r>
          </a:p>
          <a:p>
            <a:pPr lvl="0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กับระบบสุขภาพอำเภอ (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DHS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)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514350" indent="-514350"/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ระยะเวลา มิถุนายน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2558</a:t>
            </a:r>
          </a:p>
          <a:p>
            <a:pPr marL="514350" indent="-514350"/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งบประมาณ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PPD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ปี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2558 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จำนวนรวม </a:t>
            </a:r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1,000,000 </a:t>
            </a:r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บาท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77723"/>
            <a:ext cx="9144000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แผนงานการพัฒนาทีมหมอครอบครัว </a:t>
            </a:r>
            <a:r>
              <a:rPr lang="en-US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2558</a:t>
            </a:r>
            <a:r>
              <a:rPr lang="th-TH" sz="4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2771800" y="432048"/>
            <a:ext cx="3672408" cy="6926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0" y="404664"/>
            <a:ext cx="9144000" cy="7272808"/>
          </a:xfrm>
          <a:ln>
            <a:solidFill>
              <a:schemeClr val="accent3">
                <a:lumMod val="20000"/>
                <a:lumOff val="80000"/>
              </a:schemeClr>
            </a:solidFill>
          </a:ln>
        </p:spPr>
        <p:txBody>
          <a:bodyPr>
            <a:noAutofit/>
          </a:bodyPr>
          <a:lstStyle/>
          <a:p>
            <a:pPr lvl="0" algn="ctr">
              <a:buNone/>
            </a:pPr>
            <a:r>
              <a:rPr lang="th-TH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กลุ่มเป้าหมาย</a:t>
            </a:r>
            <a:endParaRPr lang="th-TH" sz="4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lvl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1) ผู้รับผิดชอบศูนย์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ดูแลต่อเนื่อง หรือ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Home Health Care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</a:t>
            </a:r>
          </a:p>
          <a:p>
            <a:pPr lvl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หรือทีม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หมอประจำ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ครอบครัวของ รพ.  สสอ. หรือ   </a:t>
            </a:r>
          </a:p>
          <a:p>
            <a:pPr lvl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ตัวแทนจาก รพ.สต. รวมอำเภอละ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3-4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คน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lvl="0">
              <a:buNone/>
            </a:pP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)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ผู้แทนนักกายภาพบำบัดและนักกิจกรรมบำบัด  ที่จะเป็น</a:t>
            </a:r>
          </a:p>
          <a:p>
            <a:pPr lvl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ครู ก  ในจังหวัด </a:t>
            </a:r>
          </a:p>
          <a:p>
            <a:pPr lvl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3) ผู้แทนจากศูนย์เรียนรู้เวชศาสตร์ครอบครัวจังหวัดลำปาง  </a:t>
            </a:r>
          </a:p>
          <a:p>
            <a:pPr lvl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เชียงราย  แพร่  (อนาคตศูนย์เรียนรู้จัดอบรมเองได้)</a:t>
            </a:r>
          </a:p>
          <a:p>
            <a:pPr lvl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4) ผู้ประสานงาน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Home Health Care /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ทีมหมอครอบครัว      </a:t>
            </a:r>
          </a:p>
          <a:p>
            <a:pPr lvl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ระดับ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จังหวัด  จังหวัดละ 1  คน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endParaRPr lang="th-TH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052736"/>
            <a:ext cx="9144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2"/>
            </a:pPr>
            <a:r>
              <a:rPr lang="th-TH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การพัฒนาทีมหมอครอบครัวในระดับจังหวัด และอำเภอ</a:t>
            </a:r>
          </a:p>
          <a:p>
            <a:r>
              <a:rPr lang="th-TH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-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เพื่อให้หน่วยบริการของเขตสุขภาพที่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มีระบบบริหารจัดการ</a:t>
            </a:r>
          </a:p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และแนวทางปฏิบัติของทีม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FCT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ที่ชัดเจน มีประสิทธิภาพ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- เพื่อให้มีการแลกเปลี่ยนเรียนรู้ของทีมหมอประจำครอบครัว</a:t>
            </a:r>
            <a:endParaRPr lang="th-TH" sz="36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งบประมาณ  จากเงินงบประมาณเขต </a:t>
            </a:r>
            <a:r>
              <a:rPr lang="en-US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 </a:t>
            </a:r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รวม </a:t>
            </a:r>
            <a:r>
              <a:rPr lang="en-US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700,000 </a:t>
            </a:r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บาท</a:t>
            </a:r>
          </a:p>
          <a:p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   -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เชียงใหม่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120,000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บาท</a:t>
            </a:r>
          </a:p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   - เชียงราย ลำปาง น่าน จังหวัดละ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100,000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บาท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   - ลำพูน  แม่ฮ่องสอน พะเยา แพร่  จังหวัดละ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70,000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บาท</a:t>
            </a:r>
            <a:endParaRPr lang="en-US" sz="3600" b="1" dirty="0" smtClean="0">
              <a:solidFill>
                <a:srgbClr val="4133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 ระยะเวลา   </a:t>
            </a:r>
            <a:r>
              <a:rPr lang="th-TH" sz="3600" b="1" dirty="0" err="1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พค</a:t>
            </a:r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.</a:t>
            </a:r>
            <a:r>
              <a:rPr lang="en-US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–</a:t>
            </a:r>
            <a:r>
              <a:rPr lang="th-TH" sz="3600" b="1" dirty="0" err="1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สค</a:t>
            </a:r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. </a:t>
            </a:r>
            <a:r>
              <a:rPr lang="en-US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58</a:t>
            </a:r>
            <a:r>
              <a:rPr lang="th-TH" sz="36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endParaRPr lang="en-US" sz="3600" b="1" dirty="0" smtClean="0">
              <a:solidFill>
                <a:srgbClr val="4133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828" y="77723"/>
            <a:ext cx="914400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แผนงานการพัฒนาทีมหมอครอบครัว </a:t>
            </a:r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2558</a:t>
            </a:r>
            <a:r>
              <a:rPr lang="th-TH" sz="4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858" y="1268760"/>
            <a:ext cx="9144000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3. </a:t>
            </a:r>
            <a:r>
              <a:rPr lang="th-TH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โครงการพัฒนาเครือข่ายนักกายภาพเขตสุขภาพทื่</a:t>
            </a:r>
            <a:r>
              <a:rPr lang="en-US" sz="4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1</a:t>
            </a:r>
            <a:endParaRPr lang="th-TH" sz="4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- เพื่อพัฒนาศักยภาพในการปฏิบัติงานของนักกายภาพ</a:t>
            </a:r>
          </a:p>
          <a:p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ในเขตสุขภาพที่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ให้มีประสิทธิภาพใกล้เคียงกัน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- เพื่อสร้างเครือข่ายนักกายภาพให้มีความเข้มแข็งใน</a:t>
            </a:r>
          </a:p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การเป็นแกนนำพัฒนาบทบาททีมหมอครอบครัว</a:t>
            </a:r>
          </a:p>
          <a:p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งบประมาณ  จากงบประมาณเขต </a:t>
            </a:r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รวม </a:t>
            </a:r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300,000 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บาท</a:t>
            </a:r>
          </a:p>
          <a:p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      ระยะเวลา   </a:t>
            </a:r>
            <a:r>
              <a:rPr lang="th-TH" sz="4000" b="1" dirty="0" err="1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พค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.</a:t>
            </a:r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–</a:t>
            </a:r>
            <a:r>
              <a:rPr lang="th-TH" sz="4000" b="1" dirty="0" err="1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สค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. </a:t>
            </a:r>
            <a:r>
              <a:rPr lang="en-US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58</a:t>
            </a:r>
            <a:r>
              <a:rPr lang="th-TH" sz="4000" b="1" dirty="0" smtClean="0">
                <a:solidFill>
                  <a:srgbClr val="4133F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endParaRPr lang="en-US" sz="4000" b="1" dirty="0" smtClean="0">
              <a:solidFill>
                <a:srgbClr val="4133F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211287"/>
            <a:ext cx="9144000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แผนงานการพัฒนาทีมหมอครอบครัว </a:t>
            </a:r>
            <a:r>
              <a:rPr lang="en-US" sz="44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2558 </a:t>
            </a:r>
            <a:endParaRPr lang="th-TH" sz="4400" b="1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51520" y="2133600"/>
            <a:ext cx="8567737" cy="2592388"/>
          </a:xfrm>
          <a:prstGeom prst="flowChartAlternateProcess">
            <a:avLst/>
          </a:prstGeom>
          <a:noFill/>
          <a:ln w="28575">
            <a:solidFill>
              <a:srgbClr val="FF66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th-TH" sz="5400" b="1" dirty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การพัฒนาทีมหมอครอบครัว  </a:t>
            </a:r>
          </a:p>
          <a:p>
            <a:pPr algn="ctr">
              <a:defRPr/>
            </a:pPr>
            <a:r>
              <a:rPr lang="th-TH" sz="5400" b="1" dirty="0">
                <a:solidFill>
                  <a:srgbClr val="99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rdia New" pitchFamily="34" charset="-34"/>
                <a:cs typeface="Cordia New" pitchFamily="34" charset="-34"/>
              </a:rPr>
              <a:t>จังหวัดลำปาง</a:t>
            </a:r>
          </a:p>
        </p:txBody>
      </p:sp>
    </p:spTree>
    <p:extLst>
      <p:ext uri="{BB962C8B-B14F-4D97-AF65-F5344CB8AC3E}">
        <p14:creationId xmlns:p14="http://schemas.microsoft.com/office/powerpoint/2010/main" val="376152990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</TotalTime>
  <Words>1813</Words>
  <Application>Microsoft Office PowerPoint</Application>
  <PresentationFormat>นำเสนอทางหน้าจอ (4:3)</PresentationFormat>
  <Paragraphs>514</Paragraphs>
  <Slides>24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5" baseType="lpstr">
      <vt:lpstr>รวมกลุ่ม</vt:lpstr>
      <vt:lpstr>                  การดำเนินงาน ทีมหมอครอบครัว  เขตสุขภาพที่ 1     คณะกรรมการปฐมภูมิ ทุติยภูมิและองค์รวม  เขตสุขภาพที่ 1 </vt:lpstr>
      <vt:lpstr>งานนำเสนอ PowerPoint</vt:lpstr>
      <vt:lpstr>ข้อมูลพื้นฐานการดำเนินงานตามนโยบายทีมหมอครอบครัว  เขตสุขภาพที่ 1 ปี 2558</vt:lpstr>
      <vt:lpstr>กลุ่มเป้าหมายการดำเนินงานตามนโยบายทีมหมอครอบครัว  เขตสุขภาพที่ 1 ปี 2558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ข้อมูลพื้นฐานการดำเนินงานตามนโยบายทีมหมอครอบครัว  จังหวัดลำปาง  ปี 2558</vt:lpstr>
      <vt:lpstr>ข้อมูลพื้นฐานการดำเนินงานตามนโยบายทีมหมอครอบครัว  จังหวัดลำปาง  ปี 2558</vt:lpstr>
      <vt:lpstr>กลุ่มเป้าหมายการติดตามดูแลตามนโยบายทีมหมอครอบครัว  จังหวัดลำปาง  ปี 2558</vt:lpstr>
      <vt:lpstr>กลุ่มเป้าหมายการติดตามตามนโยบายทีมหมอครอบครัว  จังหวัดลำปาง  ปี 2558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nzn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โครงการพัฒนาระบบการดูแลผู้ป่วย และชุมชน  โดยทีมหมอครอบครัว  ที่เชื่อมโยงกับระบบสุขภาพอำเภอ(DHS)  เขตสุขภาพที่ 1  ปี 2558</dc:title>
  <dc:creator>WincoolV5</dc:creator>
  <cp:lastModifiedBy>WINSEVEN</cp:lastModifiedBy>
  <cp:revision>97</cp:revision>
  <cp:lastPrinted>2015-04-27T00:53:45Z</cp:lastPrinted>
  <dcterms:created xsi:type="dcterms:W3CDTF">2015-03-24T02:24:27Z</dcterms:created>
  <dcterms:modified xsi:type="dcterms:W3CDTF">2015-05-06T09:30:38Z</dcterms:modified>
</cp:coreProperties>
</file>