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9" r:id="rId1"/>
  </p:sldMasterIdLst>
  <p:notesMasterIdLst>
    <p:notesMasterId r:id="rId7"/>
  </p:notesMasterIdLst>
  <p:handoutMasterIdLst>
    <p:handoutMasterId r:id="rId8"/>
  </p:handoutMasterIdLst>
  <p:sldIdLst>
    <p:sldId id="275" r:id="rId2"/>
    <p:sldId id="351" r:id="rId3"/>
    <p:sldId id="352" r:id="rId4"/>
    <p:sldId id="353" r:id="rId5"/>
    <p:sldId id="354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b="1"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sz="2000" b="1"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sz="2000" b="1"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sz="2000" b="1"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sz="2000" b="1"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FF00"/>
    <a:srgbClr val="99FFCC"/>
    <a:srgbClr val="3399FF"/>
    <a:srgbClr val="CCECFF"/>
    <a:srgbClr val="0000FF"/>
    <a:srgbClr val="66FFFF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smtClean="0"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800" smtClean="0"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800" smtClean="0"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800" smtClean="0">
                <a:latin typeface="Angsana New" pitchFamily="18" charset="-34"/>
              </a:defRPr>
            </a:lvl1pPr>
          </a:lstStyle>
          <a:p>
            <a:pPr>
              <a:defRPr/>
            </a:pPr>
            <a:fld id="{1FCEABCE-19CE-4A6B-ABCB-628E386CD53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smtClean="0"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800" smtClean="0"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คลิกเพื่อแก้ไขลักษณะข้อความหลัก</a:t>
            </a:r>
          </a:p>
          <a:p>
            <a:pPr lvl="1"/>
            <a:r>
              <a:rPr lang="th-TH" noProof="0" smtClean="0"/>
              <a:t>ระดับสอง</a:t>
            </a:r>
          </a:p>
          <a:p>
            <a:pPr lvl="2"/>
            <a:r>
              <a:rPr lang="th-TH" noProof="0" smtClean="0"/>
              <a:t>ระดับสาม</a:t>
            </a:r>
          </a:p>
          <a:p>
            <a:pPr lvl="3"/>
            <a:r>
              <a:rPr lang="th-TH" noProof="0" smtClean="0"/>
              <a:t>ระดับสี่</a:t>
            </a:r>
          </a:p>
          <a:p>
            <a:pPr lvl="4"/>
            <a:r>
              <a:rPr lang="th-TH" noProof="0" smtClean="0"/>
              <a:t>ระดับห้า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800" smtClean="0"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800" smtClean="0">
                <a:latin typeface="Angsana New" pitchFamily="18" charset="-34"/>
              </a:defRPr>
            </a:lvl1pPr>
          </a:lstStyle>
          <a:p>
            <a:pPr>
              <a:defRPr/>
            </a:pPr>
            <a:fld id="{CAC51082-4FD1-4A0A-B10D-AA64E440C73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ngsana New" pitchFamily="18" charset="-34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ngsana New" pitchFamily="18" charset="-34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ngsana New" pitchFamily="18" charset="-34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ngsana New" pitchFamily="18" charset="-34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ngsana New" pitchFamily="18" charset="-34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1A9C4EC7-9620-4788-B1E5-8AE0FA4F70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9C4EC7-9620-4788-B1E5-8AE0FA4F70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9C4EC7-9620-4788-B1E5-8AE0FA4F70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1A9C4EC7-9620-4788-B1E5-8AE0FA4F70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1A9C4EC7-9620-4788-B1E5-8AE0FA4F70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9C4EC7-9620-4788-B1E5-8AE0FA4F70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9C4EC7-9620-4788-B1E5-8AE0FA4F70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1A9C4EC7-9620-4788-B1E5-8AE0FA4F70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9C4EC7-9620-4788-B1E5-8AE0FA4F70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1A9C4EC7-9620-4788-B1E5-8AE0FA4F70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1A9C4EC7-9620-4788-B1E5-8AE0FA4F70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A9C4EC7-9620-4788-B1E5-8AE0FA4F70A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ransition>
    <p:zoom dir="in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35696" y="2564904"/>
            <a:ext cx="7128917" cy="999108"/>
          </a:xfrm>
        </p:spPr>
        <p:txBody>
          <a:bodyPr>
            <a:normAutofit fontScale="90000"/>
          </a:bodyPr>
          <a:lstStyle/>
          <a:p>
            <a:r>
              <a:rPr lang="th-TH" sz="7200" b="1" dirty="0" smtClean="0">
                <a:solidFill>
                  <a:schemeClr val="tx1"/>
                </a:solidFill>
                <a:latin typeface="Lucida Handwriting" pitchFamily="66" charset="0"/>
                <a:cs typeface="Angsana New" pitchFamily="18" charset="-34"/>
              </a:rPr>
              <a:t>วันที่ </a:t>
            </a:r>
            <a:r>
              <a:rPr lang="en-US" sz="4800" dirty="0" smtClean="0">
                <a:solidFill>
                  <a:schemeClr val="tx1"/>
                </a:solidFill>
                <a:latin typeface="Lucida Handwriting" pitchFamily="66" charset="0"/>
                <a:cs typeface="Angsana New" pitchFamily="18" charset="-34"/>
              </a:rPr>
              <a:t>27-28</a:t>
            </a:r>
            <a:r>
              <a:rPr lang="th-TH" sz="7200" b="1" dirty="0" smtClean="0">
                <a:solidFill>
                  <a:schemeClr val="tx1"/>
                </a:solidFill>
                <a:latin typeface="Lucida Handwriting" pitchFamily="66" charset="0"/>
                <a:cs typeface="Angsana New" pitchFamily="18" charset="-34"/>
              </a:rPr>
              <a:t>กรกฎาคม </a:t>
            </a:r>
            <a:r>
              <a:rPr lang="en-US" sz="4800" b="1" dirty="0" smtClean="0">
                <a:solidFill>
                  <a:schemeClr val="tx1"/>
                </a:solidFill>
                <a:latin typeface="Lucida Handwriting" pitchFamily="66" charset="0"/>
                <a:cs typeface="Angsana New" pitchFamily="18" charset="-34"/>
              </a:rPr>
              <a:t>2558</a:t>
            </a:r>
            <a:endParaRPr lang="th-TH" sz="4800" b="1" dirty="0" smtClean="0">
              <a:solidFill>
                <a:schemeClr val="tx1"/>
              </a:solidFill>
              <a:latin typeface="Lucida Handwriting" pitchFamily="66" charset="0"/>
              <a:cs typeface="Angsana New" pitchFamily="18" charset="-34"/>
            </a:endParaRP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1763688" y="1268760"/>
            <a:ext cx="7380312" cy="1062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800" dirty="0">
                <a:latin typeface="Lucida Handwriting" pitchFamily="66" charset="0"/>
              </a:rPr>
              <a:t>Microsoft Excel </a:t>
            </a:r>
            <a:r>
              <a:rPr lang="en-US" sz="4800" dirty="0" smtClean="0">
                <a:latin typeface="Lucida Handwriting" pitchFamily="66" charset="0"/>
              </a:rPr>
              <a:t>2013</a:t>
            </a:r>
            <a:endParaRPr lang="en-US" sz="4800" dirty="0">
              <a:latin typeface="Lucida Handwriting" pitchFamily="66" charset="0"/>
            </a:endParaRP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2015654" y="3789040"/>
            <a:ext cx="7128346" cy="926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h-TH" sz="6600" dirty="0" smtClean="0">
                <a:latin typeface="Lucida Handwriting" pitchFamily="66" charset="0"/>
                <a:cs typeface="Angsana New" pitchFamily="18" charset="-34"/>
              </a:rPr>
              <a:t>สำนักบริหารการสาธารณสุข</a:t>
            </a:r>
            <a:endParaRPr lang="th-TH" sz="4400" dirty="0">
              <a:latin typeface="Lucida Handwriting" pitchFamily="66" charset="0"/>
              <a:cs typeface="Angsana New" pitchFamily="18" charset="-34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14313"/>
            <a:ext cx="9144000" cy="99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Microsoft excel </a:t>
            </a:r>
            <a:r>
              <a:rPr lang="en-US" sz="48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2013 </a:t>
            </a:r>
            <a:endParaRPr lang="en-US" sz="4800" b="1" dirty="0" smtClean="0">
              <a:solidFill>
                <a:srgbClr val="FF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643938" cy="41465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accent1"/>
              </a:buClr>
              <a:buFont typeface="Wingdings" pitchFamily="2" charset="2"/>
              <a:buChar char="Ø"/>
              <a:defRPr/>
            </a:pPr>
            <a:r>
              <a:rPr lang="en-US" sz="4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H SarabunPSK" pitchFamily="34" charset="-34"/>
                <a:cs typeface="TH SarabunPSK" pitchFamily="34" charset="-34"/>
              </a:rPr>
              <a:t>Microsoft Excel </a:t>
            </a:r>
            <a:r>
              <a:rPr lang="th-TH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H SarabunPSK" pitchFamily="34" charset="-34"/>
                <a:cs typeface="TH SarabunPSK" pitchFamily="34" charset="-34"/>
              </a:rPr>
              <a:t>เป็น</a:t>
            </a:r>
            <a:r>
              <a:rPr lang="th-TH" sz="5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H SarabunPSK" pitchFamily="34" charset="-34"/>
                <a:cs typeface="TH SarabunPSK" pitchFamily="34" charset="-34"/>
              </a:rPr>
              <a:t>โปรแกรมเพื่อใช้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งานด้านการคำนวณ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การสร้างตาราง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การสร้างกราฟ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th-TH" sz="4800" b="1" dirty="0" smtClean="0">
                <a:latin typeface="TH SarabunPSK" pitchFamily="34" charset="-34"/>
                <a:cs typeface="TH SarabunPSK" pitchFamily="34" charset="-34"/>
              </a:rPr>
              <a:t>การจัดการข้อมูลที่เป็นตัวเลขจำนวนมาก ๆ </a:t>
            </a:r>
          </a:p>
          <a:p>
            <a:pPr eaLnBrk="1" hangingPunct="1">
              <a:lnSpc>
                <a:spcPct val="90000"/>
              </a:lnSpc>
              <a:buClr>
                <a:srgbClr val="00FFFF"/>
              </a:buClr>
              <a:buSzPct val="65000"/>
              <a:buFont typeface="Monotype Sorts" pitchFamily="2" charset="2"/>
              <a:buNone/>
              <a:defRPr/>
            </a:pPr>
            <a:endParaRPr lang="th-TH" sz="44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304800" y="1219200"/>
            <a:ext cx="8534400" cy="0"/>
          </a:xfrm>
          <a:prstGeom prst="line">
            <a:avLst/>
          </a:prstGeom>
          <a:noFill/>
          <a:ln w="76200" cmpd="tri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pic>
        <p:nvPicPr>
          <p:cNvPr id="4101" name="Picture 6" descr="CMENO0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636912"/>
            <a:ext cx="2376264" cy="207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643938" cy="414655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Clr>
                <a:schemeClr val="accent1"/>
              </a:buClr>
              <a:buFont typeface="Wingdings" pitchFamily="2" charset="2"/>
              <a:buChar char="Ø"/>
              <a:defRPr/>
            </a:pPr>
            <a:r>
              <a:rPr lang="th-TH" sz="4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H SarabunPSK" pitchFamily="34" charset="-34"/>
                <a:cs typeface="TH SarabunPSK" pitchFamily="34" charset="-34"/>
              </a:rPr>
              <a:t>หัวข้อในการอบรม</a:t>
            </a:r>
            <a:endParaRPr lang="th-TH" sz="54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lvl="1"/>
            <a:r>
              <a:rPr lang="th-TH" sz="4000" dirty="0" smtClean="0"/>
              <a:t>การเริ่มใช้งาน </a:t>
            </a:r>
            <a:r>
              <a:rPr lang="en-US" sz="4000" dirty="0" smtClean="0"/>
              <a:t>Microsoft Excel </a:t>
            </a:r>
            <a:r>
              <a:rPr lang="th-TH" sz="4000" dirty="0" smtClean="0"/>
              <a:t>2013</a:t>
            </a:r>
            <a:endParaRPr lang="en-US" sz="2800" dirty="0" smtClean="0"/>
          </a:p>
          <a:p>
            <a:pPr lvl="1"/>
            <a:r>
              <a:rPr lang="th-TH" sz="4000" dirty="0" smtClean="0"/>
              <a:t>ส่วนประกอบของ </a:t>
            </a:r>
            <a:r>
              <a:rPr lang="en-US" sz="4000" dirty="0" smtClean="0"/>
              <a:t>Microsoft Excel </a:t>
            </a:r>
            <a:r>
              <a:rPr lang="th-TH" sz="4000" dirty="0" smtClean="0"/>
              <a:t>2013</a:t>
            </a:r>
            <a:endParaRPr lang="en-US" sz="2800" dirty="0" smtClean="0"/>
          </a:p>
          <a:p>
            <a:pPr lvl="1"/>
            <a:r>
              <a:rPr lang="th-TH" sz="4000" dirty="0" smtClean="0"/>
              <a:t>การป้อนและแก้ไขข้อมูลในเซล </a:t>
            </a:r>
            <a:endParaRPr lang="en-US" sz="2800" dirty="0" smtClean="0"/>
          </a:p>
          <a:p>
            <a:pPr lvl="1"/>
            <a:r>
              <a:rPr lang="th-TH" sz="4000" dirty="0" smtClean="0"/>
              <a:t>การคัดลอกเซลและย้ายตำแหน่งเซล </a:t>
            </a:r>
            <a:endParaRPr lang="en-US" sz="2800" dirty="0" smtClean="0"/>
          </a:p>
          <a:p>
            <a:pPr eaLnBrk="1" hangingPunct="1">
              <a:lnSpc>
                <a:spcPct val="90000"/>
              </a:lnSpc>
              <a:buClr>
                <a:srgbClr val="00FFFF"/>
              </a:buClr>
              <a:buSzPct val="65000"/>
              <a:buFont typeface="Monotype Sorts" pitchFamily="2" charset="2"/>
              <a:buNone/>
              <a:defRPr/>
            </a:pPr>
            <a:endParaRPr lang="th-TH" sz="44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304800" y="1219200"/>
            <a:ext cx="8534400" cy="0"/>
          </a:xfrm>
          <a:prstGeom prst="line">
            <a:avLst/>
          </a:prstGeom>
          <a:noFill/>
          <a:ln w="76200" cmpd="tri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0" y="260648"/>
            <a:ext cx="9144000" cy="9906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Microsoft excel 2013 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643938" cy="414655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th-TH" sz="4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H SarabunPSK" pitchFamily="34" charset="-34"/>
                <a:cs typeface="TH SarabunPSK" pitchFamily="34" charset="-34"/>
              </a:rPr>
              <a:t>หัวข้อในการอบรม</a:t>
            </a:r>
            <a:endParaRPr lang="th-TH" sz="54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lvl="1"/>
            <a:r>
              <a:rPr lang="th-TH" sz="4000" dirty="0" smtClean="0"/>
              <a:t>การเพิ่ม ลบ ซ่อนแถวหรือคอลัมน์ </a:t>
            </a:r>
            <a:endParaRPr lang="en-US" sz="2400" dirty="0" smtClean="0"/>
          </a:p>
          <a:p>
            <a:pPr lvl="1"/>
            <a:r>
              <a:rPr lang="th-TH" sz="4000" dirty="0" smtClean="0"/>
              <a:t>การปรับขนาดความสูง ความกว้างของแถวและคอลัมน์ </a:t>
            </a:r>
            <a:endParaRPr lang="en-US" sz="2400" dirty="0" smtClean="0"/>
          </a:p>
          <a:p>
            <a:pPr lvl="1"/>
            <a:r>
              <a:rPr lang="th-TH" sz="4000" dirty="0" smtClean="0"/>
              <a:t>การจัดรูปแบบข้อมูลให้สวยงาม </a:t>
            </a:r>
            <a:endParaRPr lang="en-US" sz="2400" dirty="0" smtClean="0"/>
          </a:p>
          <a:p>
            <a:pPr lvl="1"/>
            <a:r>
              <a:rPr lang="th-TH" sz="4000" dirty="0" smtClean="0"/>
              <a:t>การจัดรูปแบบอัตโนมัติโดยใช้ </a:t>
            </a:r>
            <a:r>
              <a:rPr lang="en-US" sz="4000" dirty="0" smtClean="0"/>
              <a:t>AutoFormat </a:t>
            </a:r>
            <a:endParaRPr lang="en-US" sz="2400" dirty="0" smtClean="0"/>
          </a:p>
          <a:p>
            <a:pPr lvl="1"/>
            <a:r>
              <a:rPr lang="th-TH" sz="4000" dirty="0" smtClean="0"/>
              <a:t>การก๊อบปี้รูปแบบด้วย </a:t>
            </a:r>
            <a:r>
              <a:rPr lang="en-US" sz="4000" dirty="0" smtClean="0"/>
              <a:t>Format Painter </a:t>
            </a:r>
            <a:endParaRPr lang="en-US" sz="2400" dirty="0" smtClean="0"/>
          </a:p>
          <a:p>
            <a:pPr eaLnBrk="1" hangingPunct="1">
              <a:lnSpc>
                <a:spcPct val="90000"/>
              </a:lnSpc>
              <a:buClr>
                <a:srgbClr val="00FFFF"/>
              </a:buClr>
              <a:buSzPct val="65000"/>
              <a:buFont typeface="Monotype Sorts" pitchFamily="2" charset="2"/>
              <a:buNone/>
              <a:defRPr/>
            </a:pPr>
            <a:endParaRPr lang="th-TH" sz="44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304800" y="1219200"/>
            <a:ext cx="8534400" cy="0"/>
          </a:xfrm>
          <a:prstGeom prst="line">
            <a:avLst/>
          </a:prstGeom>
          <a:noFill/>
          <a:ln w="76200" cmpd="tri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214313"/>
            <a:ext cx="9144000" cy="9906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Microsoft excel 2013 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600200"/>
            <a:ext cx="8643938" cy="478112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th-TH" sz="4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H SarabunPSK" pitchFamily="34" charset="-34"/>
                <a:cs typeface="TH SarabunPSK" pitchFamily="34" charset="-34"/>
              </a:rPr>
              <a:t>หัวข้อในการอบรม</a:t>
            </a:r>
            <a:endParaRPr lang="th-TH" sz="54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lvl="1"/>
            <a:r>
              <a:rPr lang="th-TH" sz="3600" dirty="0" smtClean="0"/>
              <a:t>การจัดการกับเวิร์ก</a:t>
            </a:r>
            <a:r>
              <a:rPr lang="th-TH" sz="3600" dirty="0" err="1" smtClean="0"/>
              <a:t>ชีต</a:t>
            </a:r>
            <a:r>
              <a:rPr lang="th-TH" sz="3600" dirty="0" smtClean="0"/>
              <a:t> เช่น การเพิ่ม การลบ และเปลี่ยนชื่อเวิร์ก</a:t>
            </a:r>
            <a:r>
              <a:rPr lang="th-TH" sz="3600" dirty="0" err="1" smtClean="0"/>
              <a:t>ชีต</a:t>
            </a:r>
            <a:r>
              <a:rPr lang="th-TH" sz="3600" dirty="0" smtClean="0"/>
              <a:t> </a:t>
            </a:r>
            <a:endParaRPr lang="en-US" sz="2000" dirty="0" smtClean="0"/>
          </a:p>
          <a:p>
            <a:pPr lvl="1"/>
            <a:r>
              <a:rPr lang="th-TH" sz="3600" dirty="0" smtClean="0"/>
              <a:t>การสร้าง </a:t>
            </a:r>
            <a:r>
              <a:rPr lang="en-US" sz="3600" dirty="0" smtClean="0"/>
              <a:t>Header </a:t>
            </a:r>
            <a:r>
              <a:rPr lang="th-TH" sz="3600" dirty="0" smtClean="0"/>
              <a:t>และ </a:t>
            </a:r>
            <a:r>
              <a:rPr lang="en-US" sz="3600" dirty="0" smtClean="0"/>
              <a:t>Footer </a:t>
            </a:r>
            <a:endParaRPr lang="en-US" sz="2000" dirty="0" smtClean="0"/>
          </a:p>
          <a:p>
            <a:pPr lvl="1"/>
            <a:r>
              <a:rPr lang="th-TH" sz="3600" dirty="0" smtClean="0"/>
              <a:t>การใช้งาน </a:t>
            </a:r>
            <a:r>
              <a:rPr lang="en-US" sz="3600" dirty="0" smtClean="0"/>
              <a:t>Page Setup </a:t>
            </a:r>
            <a:endParaRPr lang="en-US" sz="2000" dirty="0" smtClean="0"/>
          </a:p>
          <a:p>
            <a:pPr lvl="1"/>
            <a:r>
              <a:rPr lang="th-TH" sz="3600" dirty="0" smtClean="0"/>
              <a:t>การดูเอกสารก่อนพิมพ์ด้วย </a:t>
            </a:r>
            <a:r>
              <a:rPr lang="en-US" sz="3600" dirty="0" smtClean="0"/>
              <a:t>Print Preview</a:t>
            </a:r>
            <a:endParaRPr lang="en-US" sz="2000" dirty="0" smtClean="0"/>
          </a:p>
          <a:p>
            <a:pPr lvl="1"/>
            <a:r>
              <a:rPr lang="th-TH" sz="3600" dirty="0" smtClean="0"/>
              <a:t>การพิมพ์เวิร์กชีตออกทางเครื่องพิมพ์ </a:t>
            </a:r>
            <a:endParaRPr lang="en-US" sz="2000" dirty="0" smtClean="0"/>
          </a:p>
          <a:p>
            <a:pPr lvl="1"/>
            <a:r>
              <a:rPr lang="th-TH" sz="3600" dirty="0" smtClean="0"/>
              <a:t>การบันทึก และการเปิดไฟล์</a:t>
            </a:r>
            <a:endParaRPr lang="en-US" sz="2000" dirty="0" smtClean="0"/>
          </a:p>
          <a:p>
            <a:pPr eaLnBrk="1" hangingPunct="1">
              <a:lnSpc>
                <a:spcPct val="90000"/>
              </a:lnSpc>
              <a:buClr>
                <a:srgbClr val="00FFFF"/>
              </a:buClr>
              <a:buSzPct val="65000"/>
              <a:buFont typeface="Monotype Sorts" pitchFamily="2" charset="2"/>
              <a:buNone/>
              <a:defRPr/>
            </a:pPr>
            <a:endParaRPr lang="th-TH" sz="44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99" name="Line 3"/>
          <p:cNvSpPr>
            <a:spLocks noChangeShapeType="1"/>
          </p:cNvSpPr>
          <p:nvPr/>
        </p:nvSpPr>
        <p:spPr bwMode="auto">
          <a:xfrm>
            <a:off x="304800" y="1219200"/>
            <a:ext cx="8534400" cy="0"/>
          </a:xfrm>
          <a:prstGeom prst="line">
            <a:avLst/>
          </a:prstGeom>
          <a:noFill/>
          <a:ln w="76200" cmpd="tri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214313"/>
            <a:ext cx="9144000" cy="9906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small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omic Sans MS" pitchFamily="66" charset="0"/>
                <a:ea typeface="+mj-ea"/>
                <a:cs typeface="+mj-cs"/>
              </a:rPr>
              <a:t>Microsoft excel 2013 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3519</TotalTime>
  <Words>168</Words>
  <Application>Microsoft Office PowerPoint</Application>
  <PresentationFormat>On-screen Show (4:3)</PresentationFormat>
  <Paragraphs>30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Oriel</vt:lpstr>
      <vt:lpstr>วันที่ 27-28กรกฎาคม 2558</vt:lpstr>
      <vt:lpstr>Microsoft excel 2013 </vt:lpstr>
      <vt:lpstr>Slide 3</vt:lpstr>
      <vt:lpstr>Slide 4</vt:lpstr>
      <vt:lpstr>Slide 5</vt:lpstr>
    </vt:vector>
  </TitlesOfParts>
  <Company>dol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Microsoft Excel 97</dc:title>
  <dc:creator>jo</dc:creator>
  <cp:lastModifiedBy>pattama</cp:lastModifiedBy>
  <cp:revision>93</cp:revision>
  <cp:lastPrinted>2000-07-24T14:52:41Z</cp:lastPrinted>
  <dcterms:created xsi:type="dcterms:W3CDTF">2000-07-24T12:57:03Z</dcterms:created>
  <dcterms:modified xsi:type="dcterms:W3CDTF">2015-07-26T21:53:34Z</dcterms:modified>
</cp:coreProperties>
</file>