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15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1" r:id="rId3"/>
    <p:sldId id="301" r:id="rId4"/>
    <p:sldId id="302" r:id="rId5"/>
    <p:sldId id="307" r:id="rId6"/>
    <p:sldId id="264" r:id="rId7"/>
    <p:sldId id="303" r:id="rId8"/>
    <p:sldId id="304" r:id="rId9"/>
    <p:sldId id="306" r:id="rId10"/>
    <p:sldId id="305" r:id="rId11"/>
  </p:sldIdLst>
  <p:sldSz cx="9144000" cy="5143500" type="screen16x9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2A3"/>
    <a:srgbClr val="A4B4EA"/>
    <a:srgbClr val="98DFBB"/>
    <a:srgbClr val="9AD3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8" d="100"/>
          <a:sy n="88" d="100"/>
        </p:scale>
        <p:origin x="798" y="66"/>
      </p:cViewPr>
      <p:guideLst>
        <p:guide orient="horz" pos="1847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F4338DE0-392E-4AF2-989C-A3590BE8E7CF}" type="datetimeFigureOut">
              <a:rPr lang="th-TH" smtClean="0"/>
              <a:t>21/01/63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1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54451" y="9440863"/>
            <a:ext cx="2949575" cy="498475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D2418402-92F9-4944-BBE9-00E05232AB02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10876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A0FE4780-4742-4AF7-B9F6-29387D06C872}" type="datetimeFigureOut">
              <a:rPr lang="ko-KR" altLang="en-US" smtClean="0"/>
              <a:t>2020-01-21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14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6" rIns="91431" bIns="45716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31" tIns="45716" rIns="91431" bIns="45716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0647"/>
            <a:ext cx="2949099" cy="496967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820E160-F603-41F3-A192-DC95957721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441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0E160-F603-41F3-A192-DC95957721C3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6819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23928" y="2643759"/>
            <a:ext cx="5220072" cy="1080120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sz="3600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23928" y="3723878"/>
            <a:ext cx="5219924" cy="504056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 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707971">
            <a:off x="2873932" y="1562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527839">
            <a:off x="3005459" y="3443641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414606">
            <a:off x="1967897" y="2192112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62721" flipH="1">
            <a:off x="2110757" y="80509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864253" flipH="1">
            <a:off x="3934583" y="142673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64798">
            <a:off x="5618205" y="2384716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274931">
            <a:off x="5463157" y="73615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29549">
            <a:off x="4788024" y="3370715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 userDrawn="1"/>
        </p:nvGrpSpPr>
        <p:grpSpPr>
          <a:xfrm>
            <a:off x="2254580" y="248388"/>
            <a:ext cx="4634840" cy="4646724"/>
            <a:chOff x="1115616" y="1275607"/>
            <a:chExt cx="2585656" cy="2592286"/>
          </a:xfrm>
        </p:grpSpPr>
        <p:pic>
          <p:nvPicPr>
            <p:cNvPr id="5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Oval 5"/>
            <p:cNvSpPr/>
            <p:nvPr userDrawn="1"/>
          </p:nvSpPr>
          <p:spPr>
            <a:xfrm>
              <a:off x="1595313" y="1758619"/>
              <a:ext cx="1626263" cy="16262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n-lt"/>
              </a:endParaRPr>
            </a:p>
          </p:txBody>
        </p: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03848" y="2101602"/>
            <a:ext cx="2736303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700" y="2677666"/>
            <a:ext cx="2736303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2050" name="Picture 2" descr="E:\002-KIMS BUSINESS\007-02-Googleslidesppt\02-GSppt-Contents-Kim\20170215\03-abs\item03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2860"/>
            <a:ext cx="1587121" cy="1514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624792"/>
            <a:ext cx="1407408" cy="1518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1459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67460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213800" y="2230378"/>
            <a:ext cx="4930200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213800" y="2703954"/>
            <a:ext cx="493020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39" y="3651870"/>
            <a:ext cx="1013895" cy="1016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950740"/>
            <a:ext cx="648072" cy="649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9818"/>
            <a:ext cx="442142" cy="443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E:\002-KIMS BUSINESS\007-02-Googleslidesppt\02-GSppt-Contents-Kim\20170215\03-abs\item01-png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1779200"/>
            <a:ext cx="360040" cy="36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1115616" y="1275607"/>
            <a:ext cx="2585656" cy="2592286"/>
            <a:chOff x="1115616" y="1275607"/>
            <a:chExt cx="2585656" cy="2592286"/>
          </a:xfrm>
        </p:grpSpPr>
        <p:pic>
          <p:nvPicPr>
            <p:cNvPr id="1026" name="Picture 2" descr="E:\002-KIMS BUSINESS\007-02-Googleslidesppt\02-GSppt-Contents-Kim\20170215\03-abs\item01-png.png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5616" y="1275607"/>
              <a:ext cx="2585656" cy="25922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Oval 1"/>
            <p:cNvSpPr/>
            <p:nvPr userDrawn="1"/>
          </p:nvSpPr>
          <p:spPr>
            <a:xfrm>
              <a:off x="1796376" y="1959682"/>
              <a:ext cx="1224136" cy="122413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innerShdw blurRad="63500" dist="38100" dir="18900000">
                <a:prstClr val="black">
                  <a:alpha val="29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pic>
        <p:nvPicPr>
          <p:cNvPr id="1027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578808"/>
            <a:ext cx="1475656" cy="1592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 descr="E:\002-KIMS BUSINESS\007-02-Googleslidesppt\02-GSppt-Contents-Kim\20170215\03-abs\item02-png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226854" y="-51527"/>
            <a:ext cx="879830" cy="949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95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asic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771800" y="1404764"/>
            <a:ext cx="6372200" cy="302433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>
            <a:extLst>
              <a:ext uri="{FF2B5EF4-FFF2-40B4-BE49-F238E27FC236}">
                <a16:creationId xmlns="" xmlns:a16="http://schemas.microsoft.com/office/drawing/2014/main" id="{A6C3AF05-0B8F-485E-983F-1B40340199E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>
            <a:extLst>
              <a:ext uri="{FF2B5EF4-FFF2-40B4-BE49-F238E27FC236}">
                <a16:creationId xmlns="" xmlns:a16="http://schemas.microsoft.com/office/drawing/2014/main" id="{D183D1CC-DF98-45E3-B7CE-601603E40D0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95022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รูปภาพ 1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5660" y="4299942"/>
            <a:ext cx="1979712" cy="111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1" r:id="rId3"/>
    <p:sldLayoutId id="2147483683" r:id="rId4"/>
    <p:sldLayoutId id="2147483695" r:id="rId5"/>
    <p:sldLayoutId id="2147483696" r:id="rId6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843808" y="1874052"/>
            <a:ext cx="5976664" cy="1080120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</a:t>
            </a: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คณะกรรมการพัฒนา</a:t>
            </a:r>
          </a:p>
          <a:p>
            <a:pPr algn="ctr">
              <a:spcBef>
                <a:spcPts val="0"/>
              </a:spcBef>
            </a:pP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สื่อสารและ</a:t>
            </a: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</a:t>
            </a:r>
          </a:p>
          <a:p>
            <a:pPr algn="ctr">
              <a:spcBef>
                <a:spcPts val="0"/>
              </a:spcBef>
            </a:pP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แก้ไขปัญหา</a:t>
            </a:r>
            <a:r>
              <a:rPr lang="th-TH" sz="4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ปีงบประมาณ </a:t>
            </a: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พ.ศ.2563 </a:t>
            </a:r>
          </a:p>
          <a:p>
            <a:pPr algn="ctr">
              <a:spcBef>
                <a:spcPts val="0"/>
              </a:spcBef>
            </a:pP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ครั้ง</a:t>
            </a:r>
            <a:r>
              <a:rPr lang="th-TH" sz="4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 </a:t>
            </a:r>
            <a:r>
              <a:rPr lang="th-TH" sz="4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1/2563</a:t>
            </a:r>
            <a:endParaRPr lang="th-TH" sz="4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2859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43185" y="670522"/>
            <a:ext cx="6552728" cy="858202"/>
            <a:chOff x="1151472" y="3187501"/>
            <a:chExt cx="6552728" cy="914400"/>
          </a:xfrm>
        </p:grpSpPr>
        <p:sp>
          <p:nvSpPr>
            <p:cNvPr id="5" name="Pentagon 4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" name="Pentagon 5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" name="Diamond 6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sp>
        <p:nvSpPr>
          <p:cNvPr id="8" name="직사각형 39"/>
          <p:cNvSpPr/>
          <p:nvPr/>
        </p:nvSpPr>
        <p:spPr>
          <a:xfrm>
            <a:off x="2398793" y="862971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1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793660" y="882895"/>
            <a:ext cx="6034709" cy="2089323"/>
            <a:chOff x="1768089" y="1424386"/>
            <a:chExt cx="5119375" cy="2089323"/>
          </a:xfrm>
        </p:grpSpPr>
        <p:sp>
          <p:nvSpPr>
            <p:cNvPr id="10" name="TextBox 10"/>
            <p:cNvSpPr txBox="1"/>
            <p:nvPr/>
          </p:nvSpPr>
          <p:spPr bwMode="auto">
            <a:xfrm>
              <a:off x="2066409" y="1424386"/>
              <a:ext cx="4576856" cy="52322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เรื่องประธานแจ้งให้ทราบ</a:t>
              </a:r>
              <a:endPara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11" name="TextBox 12"/>
            <p:cNvSpPr txBox="1"/>
            <p:nvPr/>
          </p:nvSpPr>
          <p:spPr bwMode="auto">
            <a:xfrm>
              <a:off x="1768089" y="2128714"/>
              <a:ext cx="5119375" cy="1384995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ชี้แจงวัตถุประสงค์ของการประชุม และแจ้งวัตถุประสงค์ของคำสั่งแต่งตั้งคณะกรรมการพัฒนาการสื่อสารและประชาสัมพันธ์การป้องกันแก้ไขปัญหา</a:t>
              </a:r>
              <a:r>
                <a:rPr lang="th-TH" sz="2800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ยาเสพติด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ปีงบประมาณ พ.ศ.2563</a:t>
              </a:r>
              <a:endParaRPr lang="en-US" sz="2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143185" y="2795156"/>
            <a:ext cx="6552728" cy="914400"/>
            <a:chOff x="1151472" y="3187501"/>
            <a:chExt cx="6552728" cy="914400"/>
          </a:xfrm>
        </p:grpSpPr>
        <p:sp>
          <p:nvSpPr>
            <p:cNvPr id="13" name="Pentagon 12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Pentagon 13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Diamond 14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028721" y="2992855"/>
            <a:ext cx="5667192" cy="1670808"/>
            <a:chOff x="2299400" y="1781114"/>
            <a:chExt cx="5457711" cy="1670808"/>
          </a:xfrm>
        </p:grpSpPr>
        <p:sp>
          <p:nvSpPr>
            <p:cNvPr id="26" name="TextBox 10"/>
            <p:cNvSpPr txBox="1"/>
            <p:nvPr/>
          </p:nvSpPr>
          <p:spPr bwMode="auto">
            <a:xfrm>
              <a:off x="2299400" y="1781114"/>
              <a:ext cx="4576856" cy="52322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เรื่องที่เสนอให้ที่ประชุมทราบ</a:t>
              </a:r>
              <a:endParaRPr lang="en-US" sz="2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7" name="TextBox 12"/>
            <p:cNvSpPr txBox="1"/>
            <p:nvPr/>
          </p:nvSpPr>
          <p:spPr bwMode="auto">
            <a:xfrm>
              <a:off x="2313299" y="2497815"/>
              <a:ext cx="5443812" cy="954107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รายงานโครงการพัฒนาระบบรายงานตัวผู้ป่วยสารเสพติด </a:t>
              </a: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“</a:t>
              </a:r>
              <a:r>
                <a:rPr lang="en-US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Smart Check-In</a:t>
              </a:r>
              <a:r>
                <a:rPr lang="th-TH" sz="2800" dirty="0" smtClean="0">
                  <a:latin typeface="TH SarabunPSK" panose="020B0500040200020003" pitchFamily="34" charset="-34"/>
                  <a:cs typeface="TH SarabunPSK" panose="020B0500040200020003" pitchFamily="34" charset="-34"/>
                </a:rPr>
                <a:t>”</a:t>
              </a:r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2" name="직사각형 39"/>
          <p:cNvSpPr/>
          <p:nvPr/>
        </p:nvSpPr>
        <p:spPr>
          <a:xfrm>
            <a:off x="2375106" y="2934048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2</a:t>
            </a:r>
            <a:r>
              <a:rPr lang="en-US" altLang="ko-KR" sz="2800" b="1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0" y="267494"/>
            <a:ext cx="9144000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ระเบียบวาระการประชุม (ต่อ)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763688" y="822340"/>
            <a:ext cx="6552728" cy="914400"/>
            <a:chOff x="1151472" y="3187501"/>
            <a:chExt cx="6552728" cy="914400"/>
          </a:xfrm>
        </p:grpSpPr>
        <p:sp>
          <p:nvSpPr>
            <p:cNvPr id="17" name="Pentagon 16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Pentagon 17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Diamond 18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639316" y="3688925"/>
            <a:ext cx="6552728" cy="914400"/>
            <a:chOff x="1151472" y="3187501"/>
            <a:chExt cx="6552728" cy="914400"/>
          </a:xfrm>
        </p:grpSpPr>
        <p:sp>
          <p:nvSpPr>
            <p:cNvPr id="21" name="Pentagon 20"/>
            <p:cNvSpPr/>
            <p:nvPr/>
          </p:nvSpPr>
          <p:spPr>
            <a:xfrm>
              <a:off x="1633824" y="3347030"/>
              <a:ext cx="6070376" cy="720000"/>
            </a:xfrm>
            <a:prstGeom prst="homePlat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Pentagon 21"/>
            <p:cNvSpPr/>
            <p:nvPr/>
          </p:nvSpPr>
          <p:spPr>
            <a:xfrm>
              <a:off x="1633824" y="3284701"/>
              <a:ext cx="5914970" cy="720000"/>
            </a:xfrm>
            <a:prstGeom prst="homePlat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3" name="Diamond 22"/>
            <p:cNvSpPr/>
            <p:nvPr/>
          </p:nvSpPr>
          <p:spPr>
            <a:xfrm>
              <a:off x="1151472" y="3187501"/>
              <a:ext cx="914400" cy="914400"/>
            </a:xfrm>
            <a:prstGeom prst="diamond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sp>
        <p:nvSpPr>
          <p:cNvPr id="28" name="직사각형 39"/>
          <p:cNvSpPr/>
          <p:nvPr/>
        </p:nvSpPr>
        <p:spPr>
          <a:xfrm>
            <a:off x="2011394" y="1028675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2039302" y="1019960"/>
            <a:ext cx="7247138" cy="2583378"/>
            <a:chOff x="1441402" y="1781114"/>
            <a:chExt cx="5857017" cy="2583378"/>
          </a:xfrm>
        </p:grpSpPr>
        <p:sp>
          <p:nvSpPr>
            <p:cNvPr id="30" name="TextBox 10"/>
            <p:cNvSpPr txBox="1"/>
            <p:nvPr/>
          </p:nvSpPr>
          <p:spPr bwMode="auto">
            <a:xfrm>
              <a:off x="2299400" y="1781114"/>
              <a:ext cx="4576856" cy="523220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เรื่องที่เสนอให้ที่ประชุมพิจารณา</a:t>
              </a:r>
              <a:endPara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31" name="TextBox 12"/>
            <p:cNvSpPr txBox="1"/>
            <p:nvPr/>
          </p:nvSpPr>
          <p:spPr bwMode="auto">
            <a:xfrm>
              <a:off x="1441402" y="2548610"/>
              <a:ext cx="5857017" cy="1815882"/>
            </a:xfrm>
            <a:prstGeom prst="rect">
              <a:avLst/>
            </a:prstGeom>
            <a:noFill/>
            <a:effectLst/>
          </p:spPr>
          <p:txBody>
            <a:bodyPr wrap="square">
              <a:spAutoFit/>
            </a:bodyPr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3.1</a:t>
              </a:r>
              <a:r>
                <a:rPr lang="th-TH" sz="28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แนวทางการเผยแพร่ </a:t>
              </a:r>
              <a:r>
                <a:rPr lang="en-US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Mobile Application “Restart”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 </a:t>
              </a:r>
              <a:endParaRPr lang="en-US" sz="2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3.2 แนวทางการประชาสัมพันธ์ผ่าน</a:t>
              </a:r>
              <a:r>
                <a:rPr lang="th-TH" sz="2800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เพจ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en-US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Facebook “Work for Antidrug”</a:t>
              </a:r>
            </a:p>
            <a:p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3.3 แนวทางการสื่อสารและประชาสัมพันธ์การป้องกันแก้ไขปัญหา</a:t>
              </a:r>
              <a:r>
                <a:rPr lang="th-TH" sz="2800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ยาเสพติด</a:t>
              </a:r>
              <a:r>
                <a:rPr lang="th-TH" sz="28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ปีงบประมาณ พ.ศ.2563</a:t>
              </a:r>
              <a:endParaRPr lang="en-US" sz="28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32" name="직사각형 39"/>
          <p:cNvSpPr/>
          <p:nvPr/>
        </p:nvSpPr>
        <p:spPr>
          <a:xfrm>
            <a:off x="1890028" y="3896755"/>
            <a:ext cx="403184" cy="523220"/>
          </a:xfrm>
          <a:prstGeom prst="rect">
            <a:avLst/>
          </a:prstGeom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4 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4" name="TextBox 10"/>
          <p:cNvSpPr txBox="1"/>
          <p:nvPr/>
        </p:nvSpPr>
        <p:spPr bwMode="auto">
          <a:xfrm>
            <a:off x="2746849" y="3872567"/>
            <a:ext cx="4752528" cy="52322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th-TH" sz="2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endParaRPr lang="en-US" altLang="ko-KR" sz="28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872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3043" y="14702"/>
            <a:ext cx="9144000" cy="576064"/>
          </a:xfrm>
        </p:spPr>
        <p:txBody>
          <a:bodyPr/>
          <a:lstStyle/>
          <a:p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</a:t>
            </a:r>
            <a:endParaRPr lang="ko-KR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lvl="0"/>
            <a:r>
              <a:rPr lang="th-TH" altLang="ko-KR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วัตถุประสงค์</a:t>
            </a:r>
            <a:r>
              <a:rPr lang="th-TH" altLang="ko-KR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การประชุม</a:t>
            </a:r>
            <a:endParaRPr lang="en-US" altLang="ko-KR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39916" y="1214227"/>
            <a:ext cx="520449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เพื่อให้ทราบ</a:t>
            </a:r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พัฒนาระบบรายงานตัวผู้ป่วยสารเสพติด  “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Smart Check-In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altLang="ko-KR" sz="2800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31892" y="2118369"/>
            <a:ext cx="59605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เพื่อพิจารณาแนวทาง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การเผยแพร่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Mobile Application “Restart”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    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6514" y="3710291"/>
            <a:ext cx="61206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dirty="0"/>
              <a:t> 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แนวทางการสื่อสารและประชาสัมพันธ์การป้องกันแก้ไขปัญหา</a:t>
            </a:r>
            <a:r>
              <a:rPr lang="th-TH" sz="24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ปีงบประมาณ พ.ศ.2563</a:t>
            </a:r>
            <a:endParaRPr lang="en-US" altLang="ko-KR" sz="2400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เครื่องหมายบั้ง 10"/>
          <p:cNvSpPr/>
          <p:nvPr/>
        </p:nvSpPr>
        <p:spPr>
          <a:xfrm rot="10800000">
            <a:off x="50648" y="2298250"/>
            <a:ext cx="1136976" cy="128730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2" name="เครื่องหมายบั้ง 21"/>
          <p:cNvSpPr/>
          <p:nvPr/>
        </p:nvSpPr>
        <p:spPr>
          <a:xfrm rot="10800000">
            <a:off x="771376" y="2370532"/>
            <a:ext cx="939162" cy="110892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23" name="เครื่องหมายบั้ง 22"/>
          <p:cNvSpPr/>
          <p:nvPr/>
        </p:nvSpPr>
        <p:spPr>
          <a:xfrm rot="10800000">
            <a:off x="1396404" y="2480723"/>
            <a:ext cx="943348" cy="888542"/>
          </a:xfrm>
          <a:prstGeom prst="chevron">
            <a:avLst/>
          </a:prstGeom>
          <a:solidFill>
            <a:srgbClr val="9AD3E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31" name="สี่เหลี่ยมผืนผ้า 30"/>
          <p:cNvSpPr/>
          <p:nvPr/>
        </p:nvSpPr>
        <p:spPr>
          <a:xfrm>
            <a:off x="3007332" y="2955892"/>
            <a:ext cx="50513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dirty="0" smtClean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เพื่อพิจารณาแนวทาง</a:t>
            </a:r>
            <a:r>
              <a:rPr lang="th-TH" sz="24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การประชาสัมพันธ์ผ่าน</a:t>
            </a:r>
            <a:r>
              <a:rPr lang="th-TH" sz="2400" dirty="0" err="1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เพจ</a:t>
            </a:r>
            <a:r>
              <a:rPr lang="th-TH" sz="24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Facebook </a:t>
            </a:r>
            <a:endParaRPr lang="en-US" sz="2400" dirty="0" smtClean="0">
              <a:latin typeface="TH SarabunPSK" panose="020B0500040200020003" pitchFamily="34" charset="-34"/>
              <a:ea typeface="Cordia New" panose="020B0304020202020204" pitchFamily="34" charset="-34"/>
              <a:cs typeface="TH SarabunPSK" panose="020B0500040200020003" pitchFamily="34" charset="-34"/>
            </a:endParaRPr>
          </a:p>
          <a:p>
            <a:r>
              <a:rPr lang="en-US" sz="2400" dirty="0" smtClean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“</a:t>
            </a:r>
            <a:r>
              <a:rPr lang="en-US" sz="2400" dirty="0">
                <a:latin typeface="TH SarabunPSK" panose="020B0500040200020003" pitchFamily="34" charset="-34"/>
                <a:ea typeface="Cordia New" panose="020B0304020202020204" pitchFamily="34" charset="-34"/>
                <a:cs typeface="TH SarabunPSK" panose="020B0500040200020003" pitchFamily="34" charset="-34"/>
              </a:rPr>
              <a:t>Work for Antidrug”</a:t>
            </a:r>
            <a:endParaRPr lang="th-TH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2" name="Frame 17">
            <a:extLst>
              <a:ext uri="{FF2B5EF4-FFF2-40B4-BE49-F238E27FC236}">
                <a16:creationId xmlns=""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2493125" y="1295886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F8B2A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" name="Frame 17">
            <a:extLst>
              <a:ext uri="{FF2B5EF4-FFF2-40B4-BE49-F238E27FC236}">
                <a16:creationId xmlns=""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2530855" y="2175420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AD3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Frame 17">
            <a:extLst>
              <a:ext uri="{FF2B5EF4-FFF2-40B4-BE49-F238E27FC236}">
                <a16:creationId xmlns=""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2547727" y="2955892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8DF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Frame 17">
            <a:extLst>
              <a:ext uri="{FF2B5EF4-FFF2-40B4-BE49-F238E27FC236}">
                <a16:creationId xmlns="" xmlns:a16="http://schemas.microsoft.com/office/drawing/2014/main" id="{5801D75E-F748-4820-A111-26B3FD7269F4}"/>
              </a:ext>
            </a:extLst>
          </p:cNvPr>
          <p:cNvSpPr/>
          <p:nvPr/>
        </p:nvSpPr>
        <p:spPr>
          <a:xfrm>
            <a:off x="2570671" y="3767880"/>
            <a:ext cx="347025" cy="34702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A4B4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95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437017"/>
            <a:ext cx="9144000" cy="576064"/>
          </a:xfrm>
        </p:spPr>
        <p:txBody>
          <a:bodyPr/>
          <a:lstStyle/>
          <a:p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1</a:t>
            </a:r>
            <a:endParaRPr lang="ko-KR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0" y="913500"/>
            <a:ext cx="9144000" cy="288032"/>
          </a:xfrm>
        </p:spPr>
        <p:txBody>
          <a:bodyPr/>
          <a:lstStyle/>
          <a:p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คำสั่งกระทรวงสาธารณสุข ที่ 37/2563</a:t>
            </a:r>
            <a:endParaRPr lang="th-TH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วัตถุ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6686171"/>
              </p:ext>
            </p:extLst>
          </p:nvPr>
        </p:nvGraphicFramePr>
        <p:xfrm>
          <a:off x="4860032" y="3075805"/>
          <a:ext cx="2304256" cy="1944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PDF" showAsIcon="1" r:id="rId3" imgW="914400" imgH="771480" progId="FoxitReader.Document">
                  <p:embed/>
                </p:oleObj>
              </mc:Choice>
              <mc:Fallback>
                <p:oleObj name="PDF" showAsIcon="1" r:id="rId3" imgW="914400" imgH="771480" progId="FoxitReader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0032" y="3075805"/>
                        <a:ext cx="2304256" cy="19442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กล่องข้อความ 4"/>
          <p:cNvSpPr txBox="1"/>
          <p:nvPr/>
        </p:nvSpPr>
        <p:spPr>
          <a:xfrm>
            <a:off x="2177375" y="1756321"/>
            <a:ext cx="605005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เรื่อง แต่งตั้ง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คณะกรรมการพัฒนาการสื่อสารและ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</a:t>
            </a:r>
          </a:p>
          <a:p>
            <a:pPr algn="ctr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ป้องกันแก้ไขปัญหา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ปีงบประมาณ พ.ศ.2563</a:t>
            </a:r>
          </a:p>
        </p:txBody>
      </p:sp>
      <p:grpSp>
        <p:nvGrpSpPr>
          <p:cNvPr id="8" name="Group 13318">
            <a:extLst>
              <a:ext uri="{FF2B5EF4-FFF2-40B4-BE49-F238E27FC236}">
                <a16:creationId xmlns="" xmlns:a16="http://schemas.microsoft.com/office/drawing/2014/main" id="{3176A925-9561-4C3F-8238-DB986AC67B50}"/>
              </a:ext>
            </a:extLst>
          </p:cNvPr>
          <p:cNvGrpSpPr/>
          <p:nvPr/>
        </p:nvGrpSpPr>
        <p:grpSpPr>
          <a:xfrm rot="19917947">
            <a:off x="1494179" y="1672255"/>
            <a:ext cx="1665869" cy="3558872"/>
            <a:chOff x="1359132" y="345882"/>
            <a:chExt cx="1966239" cy="4200564"/>
          </a:xfrm>
        </p:grpSpPr>
        <p:grpSp>
          <p:nvGrpSpPr>
            <p:cNvPr id="9" name="Group 23">
              <a:extLst>
                <a:ext uri="{FF2B5EF4-FFF2-40B4-BE49-F238E27FC236}">
                  <a16:creationId xmlns="" xmlns:a16="http://schemas.microsoft.com/office/drawing/2014/main" id="{F1830171-F3BF-4D8C-BBE7-DC399D6D1691}"/>
                </a:ext>
              </a:extLst>
            </p:cNvPr>
            <p:cNvGrpSpPr/>
            <p:nvPr/>
          </p:nvGrpSpPr>
          <p:grpSpPr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22" name="Rectangle 8">
                <a:extLst>
                  <a:ext uri="{FF2B5EF4-FFF2-40B4-BE49-F238E27FC236}">
                    <a16:creationId xmlns="" xmlns:a16="http://schemas.microsoft.com/office/drawing/2014/main" id="{EA6408B1-590A-4B35-99D9-FD571251018D}"/>
                  </a:ext>
                </a:extLst>
              </p:cNvPr>
              <p:cNvSpPr/>
              <p:nvPr/>
            </p:nvSpPr>
            <p:spPr>
              <a:xfrm>
                <a:off x="2810675" y="3399597"/>
                <a:ext cx="534638" cy="779141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3" name="Rectangle 8">
                <a:extLst>
                  <a:ext uri="{FF2B5EF4-FFF2-40B4-BE49-F238E27FC236}">
                    <a16:creationId xmlns="" xmlns:a16="http://schemas.microsoft.com/office/drawing/2014/main" id="{9AD44607-A66D-48A0-9FE2-E296E272740A}"/>
                  </a:ext>
                </a:extLst>
              </p:cNvPr>
              <p:cNvSpPr/>
              <p:nvPr/>
            </p:nvSpPr>
            <p:spPr>
              <a:xfrm>
                <a:off x="2984722" y="3392706"/>
                <a:ext cx="180870" cy="78799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Rectangle 8">
                <a:extLst>
                  <a:ext uri="{FF2B5EF4-FFF2-40B4-BE49-F238E27FC236}">
                    <a16:creationId xmlns="" xmlns:a16="http://schemas.microsoft.com/office/drawing/2014/main" id="{8281CE4E-D56C-4E49-B3E2-5D78C9EA1732}"/>
                  </a:ext>
                </a:extLst>
              </p:cNvPr>
              <p:cNvSpPr/>
              <p:nvPr/>
            </p:nvSpPr>
            <p:spPr>
              <a:xfrm>
                <a:off x="2810055" y="3399597"/>
                <a:ext cx="264192" cy="763141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5" name="Rectangle 2">
                <a:extLst>
                  <a:ext uri="{FF2B5EF4-FFF2-40B4-BE49-F238E27FC236}">
                    <a16:creationId xmlns="" xmlns:a16="http://schemas.microsoft.com/office/drawing/2014/main" id="{3E95295E-B3E7-4F6E-8448-4A4089D20A1A}"/>
                  </a:ext>
                </a:extLst>
              </p:cNvPr>
              <p:cNvSpPr/>
              <p:nvPr/>
            </p:nvSpPr>
            <p:spPr>
              <a:xfrm>
                <a:off x="2811292" y="1677194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Rectangle 2">
                <a:extLst>
                  <a:ext uri="{FF2B5EF4-FFF2-40B4-BE49-F238E27FC236}">
                    <a16:creationId xmlns="" xmlns:a16="http://schemas.microsoft.com/office/drawing/2014/main" id="{BCDA3D7C-208F-4796-9CD0-D2F312817A95}"/>
                  </a:ext>
                </a:extLst>
              </p:cNvPr>
              <p:cNvSpPr/>
              <p:nvPr/>
            </p:nvSpPr>
            <p:spPr>
              <a:xfrm>
                <a:off x="2987824" y="1677195"/>
                <a:ext cx="177768" cy="181590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7" name="Rectangle 2">
                <a:extLst>
                  <a:ext uri="{FF2B5EF4-FFF2-40B4-BE49-F238E27FC236}">
                    <a16:creationId xmlns="" xmlns:a16="http://schemas.microsoft.com/office/drawing/2014/main" id="{5990E51F-BEB5-4B24-98F7-94F4F212A2D3}"/>
                  </a:ext>
                </a:extLst>
              </p:cNvPr>
              <p:cNvSpPr/>
              <p:nvPr/>
            </p:nvSpPr>
            <p:spPr>
              <a:xfrm>
                <a:off x="3165590" y="1677196"/>
                <a:ext cx="177768" cy="1815899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8" name="Isosceles Triangle 4">
                <a:extLst>
                  <a:ext uri="{FF2B5EF4-FFF2-40B4-BE49-F238E27FC236}">
                    <a16:creationId xmlns="" xmlns:a16="http://schemas.microsoft.com/office/drawing/2014/main" id="{0764F1D1-C010-460B-9C7C-2FF50681B51A}"/>
                  </a:ext>
                </a:extLst>
              </p:cNvPr>
              <p:cNvSpPr/>
              <p:nvPr/>
            </p:nvSpPr>
            <p:spPr>
              <a:xfrm rot="10800000">
                <a:off x="2987823" y="3961239"/>
                <a:ext cx="177768" cy="235517"/>
              </a:xfrm>
              <a:prstGeom prst="triangl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0" name="Group 26">
              <a:extLst>
                <a:ext uri="{FF2B5EF4-FFF2-40B4-BE49-F238E27FC236}">
                  <a16:creationId xmlns="" xmlns:a16="http://schemas.microsoft.com/office/drawing/2014/main" id="{187C0761-B81E-4279-BA43-015F4789B66D}"/>
                </a:ext>
              </a:extLst>
            </p:cNvPr>
            <p:cNvGrpSpPr/>
            <p:nvPr/>
          </p:nvGrpSpPr>
          <p:grpSpPr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1" name="Teardrop 30">
                <a:extLst>
                  <a:ext uri="{FF2B5EF4-FFF2-40B4-BE49-F238E27FC236}">
                    <a16:creationId xmlns="" xmlns:a16="http://schemas.microsoft.com/office/drawing/2014/main" id="{64AC187B-0A2A-489A-A907-3D496D0F402B}"/>
                  </a:ext>
                </a:extLst>
              </p:cNvPr>
              <p:cNvSpPr/>
              <p:nvPr/>
            </p:nvSpPr>
            <p:spPr>
              <a:xfrm rot="8100000">
                <a:off x="2322441" y="1563466"/>
                <a:ext cx="1333455" cy="1333457"/>
              </a:xfrm>
              <a:custGeom>
                <a:avLst/>
                <a:gdLst>
                  <a:gd name="connsiteX0" fmla="*/ 293361 w 2192670"/>
                  <a:gd name="connsiteY0" fmla="*/ 1899310 h 2192671"/>
                  <a:gd name="connsiteX1" fmla="*/ 0 w 2192670"/>
                  <a:gd name="connsiteY1" fmla="*/ 1191074 h 2192671"/>
                  <a:gd name="connsiteX2" fmla="*/ 1001597 w 2192670"/>
                  <a:gd name="connsiteY2" fmla="*/ 189477 h 2192671"/>
                  <a:gd name="connsiteX3" fmla="*/ 1341342 w 2192670"/>
                  <a:gd name="connsiteY3" fmla="*/ 189477 h 2192671"/>
                  <a:gd name="connsiteX4" fmla="*/ 1530818 w 2192670"/>
                  <a:gd name="connsiteY4" fmla="*/ 0 h 2192671"/>
                  <a:gd name="connsiteX5" fmla="*/ 1806586 w 2192670"/>
                  <a:gd name="connsiteY5" fmla="*/ 0 h 2192671"/>
                  <a:gd name="connsiteX6" fmla="*/ 1996062 w 2192670"/>
                  <a:gd name="connsiteY6" fmla="*/ 189477 h 2192671"/>
                  <a:gd name="connsiteX7" fmla="*/ 2003194 w 2192670"/>
                  <a:gd name="connsiteY7" fmla="*/ 189477 h 2192671"/>
                  <a:gd name="connsiteX8" fmla="*/ 2003194 w 2192670"/>
                  <a:gd name="connsiteY8" fmla="*/ 196609 h 2192671"/>
                  <a:gd name="connsiteX9" fmla="*/ 2192670 w 2192670"/>
                  <a:gd name="connsiteY9" fmla="*/ 386085 h 2192671"/>
                  <a:gd name="connsiteX10" fmla="*/ 2192670 w 2192670"/>
                  <a:gd name="connsiteY10" fmla="*/ 661852 h 2192671"/>
                  <a:gd name="connsiteX11" fmla="*/ 2003193 w 2192670"/>
                  <a:gd name="connsiteY11" fmla="*/ 851329 h 2192671"/>
                  <a:gd name="connsiteX12" fmla="*/ 2003194 w 2192670"/>
                  <a:gd name="connsiteY12" fmla="*/ 1191074 h 2192671"/>
                  <a:gd name="connsiteX13" fmla="*/ 1001597 w 2192670"/>
                  <a:gd name="connsiteY13" fmla="*/ 2192671 h 2192671"/>
                  <a:gd name="connsiteX14" fmla="*/ 293361 w 2192670"/>
                  <a:gd name="connsiteY14" fmla="*/ 1899310 h 219267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12" name="Trapezoid 24">
                <a:extLst>
                  <a:ext uri="{FF2B5EF4-FFF2-40B4-BE49-F238E27FC236}">
                    <a16:creationId xmlns="" xmlns:a16="http://schemas.microsoft.com/office/drawing/2014/main" id="{7651C308-51DD-43ED-AD7A-2E53A4CDDA81}"/>
                  </a:ext>
                </a:extLst>
              </p:cNvPr>
              <p:cNvSpPr/>
              <p:nvPr/>
            </p:nvSpPr>
            <p:spPr>
              <a:xfrm rot="10800000">
                <a:off x="2751763" y="2230194"/>
                <a:ext cx="457200" cy="783671"/>
              </a:xfrm>
              <a:prstGeom prst="trapezoid">
                <a:avLst/>
              </a:prstGeom>
              <a:solidFill>
                <a:schemeClr val="bg1"/>
              </a:solidFill>
              <a:ln w="38100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13" name="Rounded Rectangle 18">
                <a:extLst>
                  <a:ext uri="{FF2B5EF4-FFF2-40B4-BE49-F238E27FC236}">
                    <a16:creationId xmlns="" xmlns:a16="http://schemas.microsoft.com/office/drawing/2014/main" id="{62930416-EBA5-4143-8370-943F45E8700C}"/>
                  </a:ext>
                </a:extLst>
              </p:cNvPr>
              <p:cNvSpPr/>
              <p:nvPr/>
            </p:nvSpPr>
            <p:spPr>
              <a:xfrm rot="2700000">
                <a:off x="3710962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Rounded Rectangle 19">
                <a:extLst>
                  <a:ext uri="{FF2B5EF4-FFF2-40B4-BE49-F238E27FC236}">
                    <a16:creationId xmlns="" xmlns:a16="http://schemas.microsoft.com/office/drawing/2014/main" id="{0353A222-C645-4858-A96B-D4B4B9C69293}"/>
                  </a:ext>
                </a:extLst>
              </p:cNvPr>
              <p:cNvSpPr/>
              <p:nvPr/>
            </p:nvSpPr>
            <p:spPr>
              <a:xfrm rot="18900000" flipH="1">
                <a:off x="2156327" y="1407964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5" name="Rounded Rectangle 20">
                <a:extLst>
                  <a:ext uri="{FF2B5EF4-FFF2-40B4-BE49-F238E27FC236}">
                    <a16:creationId xmlns="" xmlns:a16="http://schemas.microsoft.com/office/drawing/2014/main" id="{AE7A8672-48A3-4738-9AFC-10E91DD06D6B}"/>
                  </a:ext>
                </a:extLst>
              </p:cNvPr>
              <p:cNvSpPr/>
              <p:nvPr/>
            </p:nvSpPr>
            <p:spPr>
              <a:xfrm>
                <a:off x="2935970" y="1110787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6" name="Rounded Rectangle 21">
                <a:extLst>
                  <a:ext uri="{FF2B5EF4-FFF2-40B4-BE49-F238E27FC236}">
                    <a16:creationId xmlns="" xmlns:a16="http://schemas.microsoft.com/office/drawing/2014/main" id="{971073D8-F5DB-49E0-90B8-CB5EE821BBDF}"/>
                  </a:ext>
                </a:extLst>
              </p:cNvPr>
              <p:cNvSpPr/>
              <p:nvPr/>
            </p:nvSpPr>
            <p:spPr>
              <a:xfrm rot="5400000">
                <a:off x="3933668" y="1996109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Rounded Rectangle 22">
                <a:extLst>
                  <a:ext uri="{FF2B5EF4-FFF2-40B4-BE49-F238E27FC236}">
                    <a16:creationId xmlns="" xmlns:a16="http://schemas.microsoft.com/office/drawing/2014/main" id="{84868AB7-B7FC-41AD-8F70-C0362E013604}"/>
                  </a:ext>
                </a:extLst>
              </p:cNvPr>
              <p:cNvSpPr/>
              <p:nvPr/>
            </p:nvSpPr>
            <p:spPr>
              <a:xfrm rot="16200000" flipH="1">
                <a:off x="1978847" y="1919902"/>
                <a:ext cx="119821" cy="2995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Rounded Rectangle 25">
                <a:extLst>
                  <a:ext uri="{FF2B5EF4-FFF2-40B4-BE49-F238E27FC236}">
                    <a16:creationId xmlns="" xmlns:a16="http://schemas.microsoft.com/office/drawing/2014/main" id="{D3DAEEE6-E3DD-4070-AFC9-DF5EF5A20C44}"/>
                  </a:ext>
                </a:extLst>
              </p:cNvPr>
              <p:cNvSpPr/>
              <p:nvPr/>
            </p:nvSpPr>
            <p:spPr>
              <a:xfrm>
                <a:off x="2692290" y="3074683"/>
                <a:ext cx="612000" cy="112666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9" name="Rounded Rectangle 27">
                <a:extLst>
                  <a:ext uri="{FF2B5EF4-FFF2-40B4-BE49-F238E27FC236}">
                    <a16:creationId xmlns="" xmlns:a16="http://schemas.microsoft.com/office/drawing/2014/main" id="{577B8435-1E8C-4F57-B74D-B56C83326D65}"/>
                  </a:ext>
                </a:extLst>
              </p:cNvPr>
              <p:cNvSpPr/>
              <p:nvPr/>
            </p:nvSpPr>
            <p:spPr>
              <a:xfrm>
                <a:off x="283328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28">
                <a:extLst>
                  <a:ext uri="{FF2B5EF4-FFF2-40B4-BE49-F238E27FC236}">
                    <a16:creationId xmlns="" xmlns:a16="http://schemas.microsoft.com/office/drawing/2014/main" id="{B0241759-7E69-42F7-8D33-266DE9417147}"/>
                  </a:ext>
                </a:extLst>
              </p:cNvPr>
              <p:cNvSpPr/>
              <p:nvPr/>
            </p:nvSpPr>
            <p:spPr>
              <a:xfrm>
                <a:off x="295750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1" name="Rounded Rectangle 29">
                <a:extLst>
                  <a:ext uri="{FF2B5EF4-FFF2-40B4-BE49-F238E27FC236}">
                    <a16:creationId xmlns="" xmlns:a16="http://schemas.microsoft.com/office/drawing/2014/main" id="{DD2DBE1F-0326-42C7-B5F3-A1B7E8B47779}"/>
                  </a:ext>
                </a:extLst>
              </p:cNvPr>
              <p:cNvSpPr/>
              <p:nvPr/>
            </p:nvSpPr>
            <p:spPr>
              <a:xfrm>
                <a:off x="3081724" y="2139702"/>
                <a:ext cx="71867" cy="179668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7" name="Freeform 13312">
            <a:extLst>
              <a:ext uri="{FF2B5EF4-FFF2-40B4-BE49-F238E27FC236}">
                <a16:creationId xmlns="" xmlns:a16="http://schemas.microsoft.com/office/drawing/2014/main" id="{36A901D8-68F0-4EDC-8133-6AF6E902A151}"/>
              </a:ext>
            </a:extLst>
          </p:cNvPr>
          <p:cNvSpPr/>
          <p:nvPr/>
        </p:nvSpPr>
        <p:spPr>
          <a:xfrm>
            <a:off x="89079" y="2987400"/>
            <a:ext cx="3091680" cy="1938501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rgbClr val="F8B2A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92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572000" y="339502"/>
            <a:ext cx="4930200" cy="473576"/>
          </a:xfrm>
        </p:spPr>
        <p:txBody>
          <a:bodyPr/>
          <a:lstStyle/>
          <a:p>
            <a:r>
              <a:rPr lang="th-TH" altLang="ko-KR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ระเบียบวาระที่2</a:t>
            </a:r>
            <a:endParaRPr lang="ko-KR" alt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419872" y="2925083"/>
            <a:ext cx="5724128" cy="288032"/>
          </a:xfrm>
        </p:spPr>
        <p:txBody>
          <a:bodyPr/>
          <a:lstStyle/>
          <a:p>
            <a:pPr algn="ctr"/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โครงการพัฒนาระบบรายงานตัวผู้ป่วยสารเสพ</a:t>
            </a:r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</a:t>
            </a:r>
          </a:p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Smart Check-In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”    </a:t>
            </a:r>
            <a:endParaRPr lang="th-TH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นายแพทย์พฤทธิ์ ทองเพ็งจันทร์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Oval 50">
            <a:extLst>
              <a:ext uri="{FF2B5EF4-FFF2-40B4-BE49-F238E27FC236}">
                <a16:creationId xmlns="" xmlns:a16="http://schemas.microsoft.com/office/drawing/2014/main" id="{530FA610-ACE7-4BC2-8921-C42FEF57E6D9}"/>
              </a:ext>
            </a:extLst>
          </p:cNvPr>
          <p:cNvSpPr>
            <a:spLocks noChangeAspect="1"/>
          </p:cNvSpPr>
          <p:nvPr/>
        </p:nvSpPr>
        <p:spPr>
          <a:xfrm>
            <a:off x="2123728" y="2283718"/>
            <a:ext cx="637557" cy="720080"/>
          </a:xfrm>
          <a:custGeom>
            <a:avLst/>
            <a:gdLst/>
            <a:ahLst/>
            <a:cxnLst/>
            <a:rect l="l" t="t" r="r" b="b"/>
            <a:pathLst>
              <a:path w="2868687" h="3240000">
                <a:moveTo>
                  <a:pt x="1433799" y="2290728"/>
                </a:moveTo>
                <a:cubicBezTo>
                  <a:pt x="1317650" y="2346839"/>
                  <a:pt x="1203301" y="2394700"/>
                  <a:pt x="1093028" y="2434329"/>
                </a:cubicBezTo>
                <a:cubicBezTo>
                  <a:pt x="1167481" y="2812207"/>
                  <a:pt x="1292592" y="3060000"/>
                  <a:pt x="1434343" y="3060000"/>
                </a:cubicBezTo>
                <a:cubicBezTo>
                  <a:pt x="1576138" y="3060000"/>
                  <a:pt x="1701284" y="2812053"/>
                  <a:pt x="1774025" y="2433735"/>
                </a:cubicBezTo>
                <a:cubicBezTo>
                  <a:pt x="1663854" y="2394452"/>
                  <a:pt x="1549823" y="2346469"/>
                  <a:pt x="1433799" y="2290728"/>
                </a:cubicBezTo>
                <a:close/>
                <a:moveTo>
                  <a:pt x="1824954" y="2078037"/>
                </a:moveTo>
                <a:cubicBezTo>
                  <a:pt x="1794480" y="2097450"/>
                  <a:pt x="1763147" y="2116057"/>
                  <a:pt x="1731343" y="2134419"/>
                </a:cubicBezTo>
                <a:lnTo>
                  <a:pt x="1635415" y="2187161"/>
                </a:lnTo>
                <a:cubicBezTo>
                  <a:pt x="1691788" y="2215044"/>
                  <a:pt x="1747931" y="2239109"/>
                  <a:pt x="1803378" y="2259350"/>
                </a:cubicBezTo>
                <a:cubicBezTo>
                  <a:pt x="1812120" y="2201101"/>
                  <a:pt x="1819148" y="2140526"/>
                  <a:pt x="1824954" y="2078037"/>
                </a:cubicBezTo>
                <a:close/>
                <a:moveTo>
                  <a:pt x="1042306" y="2077178"/>
                </a:moveTo>
                <a:cubicBezTo>
                  <a:pt x="1047949" y="2140175"/>
                  <a:pt x="1055328" y="2201182"/>
                  <a:pt x="1063873" y="2259905"/>
                </a:cubicBezTo>
                <a:cubicBezTo>
                  <a:pt x="1119365" y="2238275"/>
                  <a:pt x="1176217" y="2214355"/>
                  <a:pt x="1233887" y="2187801"/>
                </a:cubicBezTo>
                <a:cubicBezTo>
                  <a:pt x="1201538" y="2170955"/>
                  <a:pt x="1169452" y="2152957"/>
                  <a:pt x="1137343" y="2134419"/>
                </a:cubicBezTo>
                <a:close/>
                <a:moveTo>
                  <a:pt x="559768" y="1732679"/>
                </a:moveTo>
                <a:cubicBezTo>
                  <a:pt x="268524" y="1984850"/>
                  <a:pt x="116369" y="2217202"/>
                  <a:pt x="187266" y="2340000"/>
                </a:cubicBezTo>
                <a:cubicBezTo>
                  <a:pt x="258144" y="2462764"/>
                  <a:pt x="535307" y="2447213"/>
                  <a:pt x="899736" y="2322555"/>
                </a:cubicBezTo>
                <a:cubicBezTo>
                  <a:pt x="878937" y="2207297"/>
                  <a:pt x="863223" y="2084405"/>
                  <a:pt x="853746" y="1955834"/>
                </a:cubicBezTo>
                <a:cubicBezTo>
                  <a:pt x="747454" y="1883220"/>
                  <a:pt x="648878" y="1808453"/>
                  <a:pt x="559768" y="1732679"/>
                </a:cubicBezTo>
                <a:close/>
                <a:moveTo>
                  <a:pt x="2309048" y="1730507"/>
                </a:moveTo>
                <a:cubicBezTo>
                  <a:pt x="2220666" y="1807660"/>
                  <a:pt x="2121792" y="1882664"/>
                  <a:pt x="2015235" y="1955625"/>
                </a:cubicBezTo>
                <a:cubicBezTo>
                  <a:pt x="2005364" y="2084180"/>
                  <a:pt x="1989894" y="2207119"/>
                  <a:pt x="1967330" y="2322070"/>
                </a:cubicBezTo>
                <a:lnTo>
                  <a:pt x="2081685" y="2358048"/>
                </a:lnTo>
                <a:cubicBezTo>
                  <a:pt x="2116015" y="2320492"/>
                  <a:pt x="2165526" y="2297468"/>
                  <a:pt x="2220415" y="2297468"/>
                </a:cubicBezTo>
                <a:cubicBezTo>
                  <a:pt x="2302230" y="2297468"/>
                  <a:pt x="2372097" y="2348622"/>
                  <a:pt x="2399287" y="2420880"/>
                </a:cubicBezTo>
                <a:cubicBezTo>
                  <a:pt x="2542053" y="2432945"/>
                  <a:pt x="2642630" y="2407186"/>
                  <a:pt x="2681420" y="2340000"/>
                </a:cubicBezTo>
                <a:cubicBezTo>
                  <a:pt x="2752393" y="2217071"/>
                  <a:pt x="2599836" y="1984353"/>
                  <a:pt x="2309048" y="1730507"/>
                </a:cubicBezTo>
                <a:close/>
                <a:moveTo>
                  <a:pt x="2026056" y="1510554"/>
                </a:moveTo>
                <a:cubicBezTo>
                  <a:pt x="2027893" y="1546708"/>
                  <a:pt x="2028343" y="1583211"/>
                  <a:pt x="2028343" y="1620000"/>
                </a:cubicBezTo>
                <a:lnTo>
                  <a:pt x="2024251" y="1730716"/>
                </a:lnTo>
                <a:lnTo>
                  <a:pt x="2173722" y="1619092"/>
                </a:lnTo>
                <a:cubicBezTo>
                  <a:pt x="2127526" y="1582190"/>
                  <a:pt x="2078507" y="1545517"/>
                  <a:pt x="2026056" y="1510554"/>
                </a:cubicBezTo>
                <a:close/>
                <a:moveTo>
                  <a:pt x="844436" y="1509285"/>
                </a:moveTo>
                <a:lnTo>
                  <a:pt x="694964" y="1620908"/>
                </a:lnTo>
                <a:cubicBezTo>
                  <a:pt x="741160" y="1657811"/>
                  <a:pt x="790179" y="1694484"/>
                  <a:pt x="842630" y="1729447"/>
                </a:cubicBezTo>
                <a:cubicBezTo>
                  <a:pt x="840793" y="1693293"/>
                  <a:pt x="840343" y="1656790"/>
                  <a:pt x="840343" y="1620000"/>
                </a:cubicBezTo>
                <a:close/>
                <a:moveTo>
                  <a:pt x="1434343" y="1361184"/>
                </a:moveTo>
                <a:cubicBezTo>
                  <a:pt x="1573534" y="1361184"/>
                  <a:pt x="1686371" y="1474021"/>
                  <a:pt x="1686371" y="1613212"/>
                </a:cubicBezTo>
                <a:cubicBezTo>
                  <a:pt x="1686371" y="1752403"/>
                  <a:pt x="1573534" y="1865240"/>
                  <a:pt x="1434343" y="1865240"/>
                </a:cubicBezTo>
                <a:cubicBezTo>
                  <a:pt x="1295152" y="1865240"/>
                  <a:pt x="1182315" y="1752403"/>
                  <a:pt x="1182315" y="1613212"/>
                </a:cubicBezTo>
                <a:cubicBezTo>
                  <a:pt x="1182315" y="1474021"/>
                  <a:pt x="1295152" y="1361184"/>
                  <a:pt x="1434343" y="1361184"/>
                </a:cubicBezTo>
                <a:close/>
                <a:moveTo>
                  <a:pt x="1433770" y="1149513"/>
                </a:moveTo>
                <a:cubicBezTo>
                  <a:pt x="1365445" y="1183896"/>
                  <a:pt x="1296585" y="1221489"/>
                  <a:pt x="1227343" y="1261466"/>
                </a:cubicBezTo>
                <a:lnTo>
                  <a:pt x="1027157" y="1384911"/>
                </a:lnTo>
                <a:cubicBezTo>
                  <a:pt x="1022222" y="1461370"/>
                  <a:pt x="1020343" y="1539922"/>
                  <a:pt x="1020343" y="1620000"/>
                </a:cubicBezTo>
                <a:lnTo>
                  <a:pt x="1028287" y="1855786"/>
                </a:lnTo>
                <a:cubicBezTo>
                  <a:pt x="1091680" y="1898065"/>
                  <a:pt x="1158394" y="1938727"/>
                  <a:pt x="1227343" y="1978535"/>
                </a:cubicBezTo>
                <a:lnTo>
                  <a:pt x="1434916" y="2090488"/>
                </a:lnTo>
                <a:cubicBezTo>
                  <a:pt x="1503241" y="2056105"/>
                  <a:pt x="1572101" y="2018511"/>
                  <a:pt x="1641343" y="1978535"/>
                </a:cubicBezTo>
                <a:lnTo>
                  <a:pt x="1841530" y="1855090"/>
                </a:lnTo>
                <a:cubicBezTo>
                  <a:pt x="1846464" y="1778631"/>
                  <a:pt x="1848343" y="1700079"/>
                  <a:pt x="1848343" y="1620000"/>
                </a:cubicBezTo>
                <a:lnTo>
                  <a:pt x="1840399" y="1384214"/>
                </a:lnTo>
                <a:cubicBezTo>
                  <a:pt x="1777006" y="1341936"/>
                  <a:pt x="1710293" y="1301274"/>
                  <a:pt x="1641343" y="1261466"/>
                </a:cubicBezTo>
                <a:close/>
                <a:moveTo>
                  <a:pt x="1065308" y="980650"/>
                </a:moveTo>
                <a:cubicBezTo>
                  <a:pt x="1056566" y="1038899"/>
                  <a:pt x="1049538" y="1099475"/>
                  <a:pt x="1043732" y="1161964"/>
                </a:cubicBezTo>
                <a:cubicBezTo>
                  <a:pt x="1074206" y="1142551"/>
                  <a:pt x="1105539" y="1123943"/>
                  <a:pt x="1137343" y="1105581"/>
                </a:cubicBezTo>
                <a:lnTo>
                  <a:pt x="1233271" y="1052839"/>
                </a:lnTo>
                <a:cubicBezTo>
                  <a:pt x="1176898" y="1024957"/>
                  <a:pt x="1120756" y="1000892"/>
                  <a:pt x="1065308" y="980650"/>
                </a:cubicBezTo>
                <a:close/>
                <a:moveTo>
                  <a:pt x="1804814" y="980095"/>
                </a:moveTo>
                <a:cubicBezTo>
                  <a:pt x="1749321" y="1001726"/>
                  <a:pt x="1692469" y="1025646"/>
                  <a:pt x="1634800" y="1052200"/>
                </a:cubicBezTo>
                <a:cubicBezTo>
                  <a:pt x="1667149" y="1069046"/>
                  <a:pt x="1699234" y="1087043"/>
                  <a:pt x="1731343" y="1105581"/>
                </a:cubicBezTo>
                <a:lnTo>
                  <a:pt x="1826380" y="1162822"/>
                </a:lnTo>
                <a:cubicBezTo>
                  <a:pt x="1820738" y="1099825"/>
                  <a:pt x="1813359" y="1038819"/>
                  <a:pt x="1804814" y="980095"/>
                </a:cubicBezTo>
                <a:close/>
                <a:moveTo>
                  <a:pt x="2432236" y="816002"/>
                </a:moveTo>
                <a:cubicBezTo>
                  <a:pt x="2308930" y="820546"/>
                  <a:pt x="2149627" y="855445"/>
                  <a:pt x="1968950" y="917446"/>
                </a:cubicBezTo>
                <a:cubicBezTo>
                  <a:pt x="1989749" y="1032703"/>
                  <a:pt x="2005463" y="1155596"/>
                  <a:pt x="2014941" y="1284167"/>
                </a:cubicBezTo>
                <a:cubicBezTo>
                  <a:pt x="2121232" y="1356780"/>
                  <a:pt x="2219808" y="1431548"/>
                  <a:pt x="2308918" y="1507322"/>
                </a:cubicBezTo>
                <a:cubicBezTo>
                  <a:pt x="2600162" y="1255150"/>
                  <a:pt x="2752317" y="1022798"/>
                  <a:pt x="2681420" y="900000"/>
                </a:cubicBezTo>
                <a:cubicBezTo>
                  <a:pt x="2645694" y="838121"/>
                  <a:pt x="2557557" y="811383"/>
                  <a:pt x="2432236" y="816002"/>
                </a:cubicBezTo>
                <a:close/>
                <a:moveTo>
                  <a:pt x="436450" y="816001"/>
                </a:moveTo>
                <a:cubicBezTo>
                  <a:pt x="311129" y="811383"/>
                  <a:pt x="222992" y="838121"/>
                  <a:pt x="187266" y="900000"/>
                </a:cubicBezTo>
                <a:cubicBezTo>
                  <a:pt x="158404" y="949991"/>
                  <a:pt x="166508" y="1018139"/>
                  <a:pt x="206887" y="1097970"/>
                </a:cubicBezTo>
                <a:cubicBezTo>
                  <a:pt x="213842" y="1096217"/>
                  <a:pt x="221021" y="1095812"/>
                  <a:pt x="228294" y="1095812"/>
                </a:cubicBezTo>
                <a:cubicBezTo>
                  <a:pt x="334372" y="1095812"/>
                  <a:pt x="420366" y="1181806"/>
                  <a:pt x="420366" y="1287884"/>
                </a:cubicBezTo>
                <a:cubicBezTo>
                  <a:pt x="420366" y="1314219"/>
                  <a:pt x="415066" y="1339317"/>
                  <a:pt x="405427" y="1362148"/>
                </a:cubicBezTo>
                <a:cubicBezTo>
                  <a:pt x="450585" y="1410442"/>
                  <a:pt x="502437" y="1459559"/>
                  <a:pt x="559639" y="1509493"/>
                </a:cubicBezTo>
                <a:cubicBezTo>
                  <a:pt x="648020" y="1432341"/>
                  <a:pt x="746894" y="1357336"/>
                  <a:pt x="853451" y="1284376"/>
                </a:cubicBezTo>
                <a:cubicBezTo>
                  <a:pt x="863322" y="1155820"/>
                  <a:pt x="878792" y="1032881"/>
                  <a:pt x="901357" y="917930"/>
                </a:cubicBezTo>
                <a:cubicBezTo>
                  <a:pt x="719999" y="855651"/>
                  <a:pt x="560119" y="820559"/>
                  <a:pt x="436450" y="816001"/>
                </a:cubicBezTo>
                <a:close/>
                <a:moveTo>
                  <a:pt x="1434343" y="180000"/>
                </a:moveTo>
                <a:cubicBezTo>
                  <a:pt x="1292548" y="180000"/>
                  <a:pt x="1167402" y="427948"/>
                  <a:pt x="1094661" y="806265"/>
                </a:cubicBezTo>
                <a:cubicBezTo>
                  <a:pt x="1204832" y="845548"/>
                  <a:pt x="1318864" y="893532"/>
                  <a:pt x="1434887" y="949272"/>
                </a:cubicBezTo>
                <a:cubicBezTo>
                  <a:pt x="1551037" y="893162"/>
                  <a:pt x="1665385" y="845301"/>
                  <a:pt x="1775658" y="805671"/>
                </a:cubicBezTo>
                <a:cubicBezTo>
                  <a:pt x="1751860" y="684885"/>
                  <a:pt x="1722886" y="577390"/>
                  <a:pt x="1688823" y="487405"/>
                </a:cubicBezTo>
                <a:cubicBezTo>
                  <a:pt x="1688009" y="487647"/>
                  <a:pt x="1687191" y="487652"/>
                  <a:pt x="1686371" y="487652"/>
                </a:cubicBezTo>
                <a:cubicBezTo>
                  <a:pt x="1580293" y="487652"/>
                  <a:pt x="1494299" y="401658"/>
                  <a:pt x="1494299" y="295580"/>
                </a:cubicBezTo>
                <a:cubicBezTo>
                  <a:pt x="1494299" y="264819"/>
                  <a:pt x="1501530" y="235747"/>
                  <a:pt x="1516122" y="210837"/>
                </a:cubicBezTo>
                <a:cubicBezTo>
                  <a:pt x="1490583" y="189985"/>
                  <a:pt x="1462798" y="180000"/>
                  <a:pt x="1434343" y="180000"/>
                </a:cubicBezTo>
                <a:close/>
                <a:moveTo>
                  <a:pt x="1434343" y="0"/>
                </a:moveTo>
                <a:cubicBezTo>
                  <a:pt x="1509303" y="0"/>
                  <a:pt x="1581019" y="37868"/>
                  <a:pt x="1646062" y="107907"/>
                </a:cubicBezTo>
                <a:cubicBezTo>
                  <a:pt x="1659037" y="104972"/>
                  <a:pt x="1672533" y="103508"/>
                  <a:pt x="1686371" y="103508"/>
                </a:cubicBezTo>
                <a:cubicBezTo>
                  <a:pt x="1792449" y="103508"/>
                  <a:pt x="1878443" y="189502"/>
                  <a:pt x="1878443" y="295580"/>
                </a:cubicBezTo>
                <a:cubicBezTo>
                  <a:pt x="1878443" y="342831"/>
                  <a:pt x="1861381" y="386097"/>
                  <a:pt x="1831228" y="417985"/>
                </a:cubicBezTo>
                <a:cubicBezTo>
                  <a:pt x="1871860" y="515668"/>
                  <a:pt x="1906636" y="628220"/>
                  <a:pt x="1935357" y="752219"/>
                </a:cubicBezTo>
                <a:cubicBezTo>
                  <a:pt x="2379384" y="616814"/>
                  <a:pt x="2731816" y="627289"/>
                  <a:pt x="2837304" y="810000"/>
                </a:cubicBezTo>
                <a:cubicBezTo>
                  <a:pt x="2942793" y="992711"/>
                  <a:pt x="2775650" y="1303161"/>
                  <a:pt x="2436521" y="1620139"/>
                </a:cubicBezTo>
                <a:cubicBezTo>
                  <a:pt x="2775698" y="1936928"/>
                  <a:pt x="2942777" y="2247316"/>
                  <a:pt x="2837304" y="2430000"/>
                </a:cubicBezTo>
                <a:cubicBezTo>
                  <a:pt x="2771439" y="2544083"/>
                  <a:pt x="2609300" y="2591017"/>
                  <a:pt x="2388706" y="2577188"/>
                </a:cubicBezTo>
                <a:cubicBezTo>
                  <a:pt x="2358753" y="2639691"/>
                  <a:pt x="2294480" y="2681612"/>
                  <a:pt x="2220415" y="2681612"/>
                </a:cubicBezTo>
                <a:cubicBezTo>
                  <a:pt x="2122541" y="2681612"/>
                  <a:pt x="2041764" y="2608405"/>
                  <a:pt x="2030773" y="2513644"/>
                </a:cubicBezTo>
                <a:cubicBezTo>
                  <a:pt x="1999304" y="2506661"/>
                  <a:pt x="1967635" y="2497623"/>
                  <a:pt x="1935485" y="2487821"/>
                </a:cubicBezTo>
                <a:cubicBezTo>
                  <a:pt x="1830610" y="2940018"/>
                  <a:pt x="1645322" y="3240000"/>
                  <a:pt x="1434343" y="3240000"/>
                </a:cubicBezTo>
                <a:cubicBezTo>
                  <a:pt x="1223366" y="3240000"/>
                  <a:pt x="1038079" y="2940023"/>
                  <a:pt x="933330" y="2487781"/>
                </a:cubicBezTo>
                <a:cubicBezTo>
                  <a:pt x="489302" y="2623186"/>
                  <a:pt x="136870" y="2612712"/>
                  <a:pt x="31382" y="2430000"/>
                </a:cubicBezTo>
                <a:cubicBezTo>
                  <a:pt x="-74106" y="2247290"/>
                  <a:pt x="93037" y="1936840"/>
                  <a:pt x="432165" y="1619862"/>
                </a:cubicBezTo>
                <a:cubicBezTo>
                  <a:pt x="378689" y="1569916"/>
                  <a:pt x="329491" y="1520128"/>
                  <a:pt x="285801" y="1470219"/>
                </a:cubicBezTo>
                <a:cubicBezTo>
                  <a:pt x="267844" y="1476857"/>
                  <a:pt x="248431" y="1479956"/>
                  <a:pt x="228294" y="1479956"/>
                </a:cubicBezTo>
                <a:cubicBezTo>
                  <a:pt x="122216" y="1479956"/>
                  <a:pt x="36222" y="1393962"/>
                  <a:pt x="36222" y="1287884"/>
                </a:cubicBezTo>
                <a:cubicBezTo>
                  <a:pt x="36222" y="1246866"/>
                  <a:pt x="49080" y="1208850"/>
                  <a:pt x="73868" y="1179672"/>
                </a:cubicBezTo>
                <a:cubicBezTo>
                  <a:pt x="-4733" y="1033688"/>
                  <a:pt x="-23287" y="904690"/>
                  <a:pt x="31382" y="810000"/>
                </a:cubicBezTo>
                <a:cubicBezTo>
                  <a:pt x="136860" y="627306"/>
                  <a:pt x="489234" y="616816"/>
                  <a:pt x="933201" y="752179"/>
                </a:cubicBezTo>
                <a:cubicBezTo>
                  <a:pt x="1038076" y="299982"/>
                  <a:pt x="1223365" y="0"/>
                  <a:pt x="1434343" y="0"/>
                </a:cubicBez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รูปภาพ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910" y="1025892"/>
            <a:ext cx="1789113" cy="1789113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3</a:t>
            </a:r>
            <a:endParaRPr lang="ko-KR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-4564" y="873798"/>
            <a:ext cx="9144000" cy="288032"/>
          </a:xfrm>
        </p:spPr>
        <p:txBody>
          <a:bodyPr/>
          <a:lstStyle/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3.1 แนว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ทางการเผยแพร่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Mobile Application “Restart”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altLang="ko-KR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Oval 3"/>
          <p:cNvSpPr/>
          <p:nvPr/>
        </p:nvSpPr>
        <p:spPr>
          <a:xfrm>
            <a:off x="888696" y="3893046"/>
            <a:ext cx="720080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Oval 4"/>
          <p:cNvSpPr/>
          <p:nvPr/>
        </p:nvSpPr>
        <p:spPr>
          <a:xfrm>
            <a:off x="545916" y="1606246"/>
            <a:ext cx="720080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Oval 5"/>
          <p:cNvSpPr/>
          <p:nvPr/>
        </p:nvSpPr>
        <p:spPr>
          <a:xfrm>
            <a:off x="1996792" y="2702021"/>
            <a:ext cx="720080" cy="72008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-1252315" y="1387922"/>
            <a:ext cx="3193504" cy="3224314"/>
            <a:chOff x="-1241419" y="1431052"/>
            <a:chExt cx="3193504" cy="3224314"/>
          </a:xfrm>
          <a:solidFill>
            <a:schemeClr val="accent2"/>
          </a:solidFill>
        </p:grpSpPr>
        <p:sp>
          <p:nvSpPr>
            <p:cNvPr id="8" name="Block Arc 7"/>
            <p:cNvSpPr/>
            <p:nvPr/>
          </p:nvSpPr>
          <p:spPr>
            <a:xfrm>
              <a:off x="-1241419" y="1431052"/>
              <a:ext cx="3193504" cy="3193504"/>
            </a:xfrm>
            <a:prstGeom prst="blockArc">
              <a:avLst>
                <a:gd name="adj1" fmla="val 16290582"/>
                <a:gd name="adj2" fmla="val 4576946"/>
                <a:gd name="adj3" fmla="val 98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5300000">
              <a:off x="595793" y="4484150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-1657462" y="1203598"/>
            <a:ext cx="4048798" cy="4048798"/>
            <a:chOff x="-1620688" y="1203598"/>
            <a:chExt cx="4048798" cy="4048798"/>
          </a:xfrm>
          <a:solidFill>
            <a:schemeClr val="accent1"/>
          </a:solidFill>
        </p:grpSpPr>
        <p:sp>
          <p:nvSpPr>
            <p:cNvPr id="11" name="Block Arc 10"/>
            <p:cNvSpPr/>
            <p:nvPr/>
          </p:nvSpPr>
          <p:spPr>
            <a:xfrm>
              <a:off x="-1620688" y="1203598"/>
              <a:ext cx="4048798" cy="4048798"/>
            </a:xfrm>
            <a:prstGeom prst="blockArc">
              <a:avLst>
                <a:gd name="adj1" fmla="val 16233158"/>
                <a:gd name="adj2" fmla="val 1430557"/>
                <a:gd name="adj3" fmla="val 83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2374003">
              <a:off x="2112022" y="4027393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-2106762" y="1377752"/>
            <a:ext cx="3540522" cy="3540522"/>
            <a:chOff x="-2052736" y="1377752"/>
            <a:chExt cx="3540522" cy="3540522"/>
          </a:xfrm>
          <a:solidFill>
            <a:schemeClr val="accent3"/>
          </a:solidFill>
        </p:grpSpPr>
        <p:sp>
          <p:nvSpPr>
            <p:cNvPr id="14" name="Block Arc 13"/>
            <p:cNvSpPr/>
            <p:nvPr/>
          </p:nvSpPr>
          <p:spPr>
            <a:xfrm>
              <a:off x="-2052736" y="1377752"/>
              <a:ext cx="3540522" cy="3540522"/>
            </a:xfrm>
            <a:prstGeom prst="blockArc">
              <a:avLst>
                <a:gd name="adj1" fmla="val 17694760"/>
                <a:gd name="adj2" fmla="val 849742"/>
                <a:gd name="adj3" fmla="val 1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Isosceles Triangle 14"/>
            <p:cNvSpPr/>
            <p:nvPr/>
          </p:nvSpPr>
          <p:spPr>
            <a:xfrm rot="12374003">
              <a:off x="1304369" y="3518776"/>
              <a:ext cx="148089" cy="19434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Rectangle 9"/>
          <p:cNvSpPr/>
          <p:nvPr/>
        </p:nvSpPr>
        <p:spPr>
          <a:xfrm>
            <a:off x="754715" y="1802426"/>
            <a:ext cx="317247" cy="29697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7" name="Oval 21"/>
          <p:cNvSpPr>
            <a:spLocks noChangeAspect="1"/>
          </p:cNvSpPr>
          <p:nvPr/>
        </p:nvSpPr>
        <p:spPr>
          <a:xfrm>
            <a:off x="1089214" y="4092232"/>
            <a:ext cx="319043" cy="32170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8001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19" name="Group 18"/>
          <p:cNvGrpSpPr/>
          <p:nvPr/>
        </p:nvGrpSpPr>
        <p:grpSpPr>
          <a:xfrm>
            <a:off x="1838614" y="1589016"/>
            <a:ext cx="4256578" cy="884070"/>
            <a:chOff x="810020" y="3494262"/>
            <a:chExt cx="2060835" cy="674491"/>
          </a:xfrm>
        </p:grpSpPr>
        <p:sp>
          <p:nvSpPr>
            <p:cNvPr id="20" name="TextBox 19"/>
            <p:cNvSpPr txBox="1"/>
            <p:nvPr/>
          </p:nvSpPr>
          <p:spPr>
            <a:xfrm>
              <a:off x="811198" y="3645533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0020" y="3494262"/>
              <a:ext cx="2059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h-TH" altLang="ko-KR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จัดทำสติ๊กเกอร์เผยแพร่จำนวน 2</a:t>
              </a:r>
              <a:r>
                <a:rPr lang="en-US" altLang="ko-KR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,000 </a:t>
              </a:r>
              <a:r>
                <a:rPr lang="th-TH" altLang="ko-KR" sz="2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ชิ้น </a:t>
              </a:r>
              <a:endParaRPr lang="ko-KR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869980" y="2815005"/>
            <a:ext cx="562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เผยแพร่ผ่านทาง</a:t>
            </a:r>
            <a:r>
              <a:rPr lang="th-TH" altLang="ko-KR" sz="28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เพจ</a:t>
            </a:r>
            <a:r>
              <a:rPr lang="th-TH" altLang="ko-KR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Facebook “Work for Antidrug”</a:t>
            </a:r>
            <a:endParaRPr lang="ko-KR" alt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33" name="กลุ่ม 32">
            <a:extLst>
              <a:ext uri="{FF2B5EF4-FFF2-40B4-BE49-F238E27FC236}">
                <a16:creationId xmlns="" xmlns:a16="http://schemas.microsoft.com/office/drawing/2014/main" id="{27DFF059-CFE6-4BAB-A86E-5C6E4DFAA31A}"/>
              </a:ext>
            </a:extLst>
          </p:cNvPr>
          <p:cNvGrpSpPr/>
          <p:nvPr/>
        </p:nvGrpSpPr>
        <p:grpSpPr>
          <a:xfrm>
            <a:off x="4712802" y="3317948"/>
            <a:ext cx="1036168" cy="1748805"/>
            <a:chOff x="1408168" y="2076897"/>
            <a:chExt cx="2205044" cy="4391824"/>
          </a:xfrm>
        </p:grpSpPr>
        <p:sp>
          <p:nvSpPr>
            <p:cNvPr id="34" name="Google Shape;296;p30"/>
            <p:cNvSpPr/>
            <p:nvPr/>
          </p:nvSpPr>
          <p:spPr>
            <a:xfrm>
              <a:off x="1408168" y="2076897"/>
              <a:ext cx="2205044" cy="4391824"/>
            </a:xfrm>
            <a:custGeom>
              <a:avLst/>
              <a:gdLst/>
              <a:ahLst/>
              <a:cxnLst/>
              <a:rect l="l" t="t" r="r" b="b"/>
              <a:pathLst>
                <a:path w="30819" h="61841" extrusionOk="0">
                  <a:moveTo>
                    <a:pt x="5160" y="2580"/>
                  </a:moveTo>
                  <a:lnTo>
                    <a:pt x="5295" y="2648"/>
                  </a:lnTo>
                  <a:lnTo>
                    <a:pt x="5363" y="2784"/>
                  </a:lnTo>
                  <a:lnTo>
                    <a:pt x="5363" y="2920"/>
                  </a:lnTo>
                  <a:lnTo>
                    <a:pt x="5363" y="3055"/>
                  </a:lnTo>
                  <a:lnTo>
                    <a:pt x="5295" y="3191"/>
                  </a:lnTo>
                  <a:lnTo>
                    <a:pt x="5160" y="3259"/>
                  </a:lnTo>
                  <a:lnTo>
                    <a:pt x="4888" y="3259"/>
                  </a:lnTo>
                  <a:lnTo>
                    <a:pt x="4752" y="3191"/>
                  </a:lnTo>
                  <a:lnTo>
                    <a:pt x="4684" y="3055"/>
                  </a:lnTo>
                  <a:lnTo>
                    <a:pt x="4684" y="2920"/>
                  </a:lnTo>
                  <a:lnTo>
                    <a:pt x="4684" y="2784"/>
                  </a:lnTo>
                  <a:lnTo>
                    <a:pt x="4752" y="2648"/>
                  </a:lnTo>
                  <a:lnTo>
                    <a:pt x="4888" y="2580"/>
                  </a:lnTo>
                  <a:close/>
                  <a:moveTo>
                    <a:pt x="15410" y="2241"/>
                  </a:moveTo>
                  <a:lnTo>
                    <a:pt x="15681" y="2309"/>
                  </a:lnTo>
                  <a:lnTo>
                    <a:pt x="15885" y="2444"/>
                  </a:lnTo>
                  <a:lnTo>
                    <a:pt x="16021" y="2648"/>
                  </a:lnTo>
                  <a:lnTo>
                    <a:pt x="16088" y="2920"/>
                  </a:lnTo>
                  <a:lnTo>
                    <a:pt x="16021" y="3191"/>
                  </a:lnTo>
                  <a:lnTo>
                    <a:pt x="15885" y="3395"/>
                  </a:lnTo>
                  <a:lnTo>
                    <a:pt x="15681" y="3531"/>
                  </a:lnTo>
                  <a:lnTo>
                    <a:pt x="15410" y="3598"/>
                  </a:lnTo>
                  <a:lnTo>
                    <a:pt x="15138" y="3531"/>
                  </a:lnTo>
                  <a:lnTo>
                    <a:pt x="14934" y="3395"/>
                  </a:lnTo>
                  <a:lnTo>
                    <a:pt x="14799" y="3191"/>
                  </a:lnTo>
                  <a:lnTo>
                    <a:pt x="14731" y="2920"/>
                  </a:lnTo>
                  <a:lnTo>
                    <a:pt x="14799" y="2648"/>
                  </a:lnTo>
                  <a:lnTo>
                    <a:pt x="14934" y="2444"/>
                  </a:lnTo>
                  <a:lnTo>
                    <a:pt x="15138" y="2309"/>
                  </a:lnTo>
                  <a:lnTo>
                    <a:pt x="15410" y="2241"/>
                  </a:lnTo>
                  <a:close/>
                  <a:moveTo>
                    <a:pt x="29393" y="5228"/>
                  </a:moveTo>
                  <a:lnTo>
                    <a:pt x="29461" y="5296"/>
                  </a:lnTo>
                  <a:lnTo>
                    <a:pt x="29461" y="54849"/>
                  </a:lnTo>
                  <a:lnTo>
                    <a:pt x="1426" y="54849"/>
                  </a:lnTo>
                  <a:lnTo>
                    <a:pt x="1426" y="5296"/>
                  </a:lnTo>
                  <a:lnTo>
                    <a:pt x="1494" y="5228"/>
                  </a:lnTo>
                  <a:close/>
                  <a:moveTo>
                    <a:pt x="15410" y="544"/>
                  </a:moveTo>
                  <a:lnTo>
                    <a:pt x="19143" y="612"/>
                  </a:lnTo>
                  <a:lnTo>
                    <a:pt x="23012" y="747"/>
                  </a:lnTo>
                  <a:lnTo>
                    <a:pt x="26339" y="951"/>
                  </a:lnTo>
                  <a:lnTo>
                    <a:pt x="27560" y="1087"/>
                  </a:lnTo>
                  <a:lnTo>
                    <a:pt x="27560" y="1087"/>
                  </a:lnTo>
                  <a:lnTo>
                    <a:pt x="26339" y="1019"/>
                  </a:lnTo>
                  <a:lnTo>
                    <a:pt x="23012" y="815"/>
                  </a:lnTo>
                  <a:lnTo>
                    <a:pt x="19143" y="680"/>
                  </a:lnTo>
                  <a:lnTo>
                    <a:pt x="15410" y="612"/>
                  </a:lnTo>
                  <a:lnTo>
                    <a:pt x="11676" y="680"/>
                  </a:lnTo>
                  <a:lnTo>
                    <a:pt x="7807" y="815"/>
                  </a:lnTo>
                  <a:lnTo>
                    <a:pt x="4481" y="1019"/>
                  </a:lnTo>
                  <a:lnTo>
                    <a:pt x="3259" y="1087"/>
                  </a:lnTo>
                  <a:lnTo>
                    <a:pt x="2444" y="1223"/>
                  </a:lnTo>
                  <a:lnTo>
                    <a:pt x="1969" y="1358"/>
                  </a:lnTo>
                  <a:lnTo>
                    <a:pt x="1630" y="1494"/>
                  </a:lnTo>
                  <a:lnTo>
                    <a:pt x="1290" y="1698"/>
                  </a:lnTo>
                  <a:lnTo>
                    <a:pt x="1019" y="1901"/>
                  </a:lnTo>
                  <a:lnTo>
                    <a:pt x="815" y="2173"/>
                  </a:lnTo>
                  <a:lnTo>
                    <a:pt x="679" y="2444"/>
                  </a:lnTo>
                  <a:lnTo>
                    <a:pt x="544" y="2852"/>
                  </a:lnTo>
                  <a:lnTo>
                    <a:pt x="544" y="3259"/>
                  </a:lnTo>
                  <a:lnTo>
                    <a:pt x="544" y="58311"/>
                  </a:lnTo>
                  <a:lnTo>
                    <a:pt x="544" y="58718"/>
                  </a:lnTo>
                  <a:lnTo>
                    <a:pt x="476" y="58311"/>
                  </a:lnTo>
                  <a:lnTo>
                    <a:pt x="476" y="3259"/>
                  </a:lnTo>
                  <a:lnTo>
                    <a:pt x="544" y="2784"/>
                  </a:lnTo>
                  <a:lnTo>
                    <a:pt x="612" y="2444"/>
                  </a:lnTo>
                  <a:lnTo>
                    <a:pt x="747" y="2105"/>
                  </a:lnTo>
                  <a:lnTo>
                    <a:pt x="951" y="1834"/>
                  </a:lnTo>
                  <a:lnTo>
                    <a:pt x="1222" y="1630"/>
                  </a:lnTo>
                  <a:lnTo>
                    <a:pt x="1562" y="1426"/>
                  </a:lnTo>
                  <a:lnTo>
                    <a:pt x="1969" y="1290"/>
                  </a:lnTo>
                  <a:lnTo>
                    <a:pt x="2444" y="1155"/>
                  </a:lnTo>
                  <a:lnTo>
                    <a:pt x="3259" y="1087"/>
                  </a:lnTo>
                  <a:lnTo>
                    <a:pt x="4481" y="951"/>
                  </a:lnTo>
                  <a:lnTo>
                    <a:pt x="7807" y="747"/>
                  </a:lnTo>
                  <a:lnTo>
                    <a:pt x="11676" y="612"/>
                  </a:lnTo>
                  <a:lnTo>
                    <a:pt x="15410" y="544"/>
                  </a:lnTo>
                  <a:close/>
                  <a:moveTo>
                    <a:pt x="27560" y="1087"/>
                  </a:moveTo>
                  <a:lnTo>
                    <a:pt x="28375" y="1155"/>
                  </a:lnTo>
                  <a:lnTo>
                    <a:pt x="28850" y="1290"/>
                  </a:lnTo>
                  <a:lnTo>
                    <a:pt x="29257" y="1426"/>
                  </a:lnTo>
                  <a:lnTo>
                    <a:pt x="29597" y="1630"/>
                  </a:lnTo>
                  <a:lnTo>
                    <a:pt x="29868" y="1834"/>
                  </a:lnTo>
                  <a:lnTo>
                    <a:pt x="30072" y="2105"/>
                  </a:lnTo>
                  <a:lnTo>
                    <a:pt x="30208" y="2444"/>
                  </a:lnTo>
                  <a:lnTo>
                    <a:pt x="30276" y="2784"/>
                  </a:lnTo>
                  <a:lnTo>
                    <a:pt x="30344" y="3259"/>
                  </a:lnTo>
                  <a:lnTo>
                    <a:pt x="30344" y="58311"/>
                  </a:lnTo>
                  <a:lnTo>
                    <a:pt x="30276" y="58718"/>
                  </a:lnTo>
                  <a:lnTo>
                    <a:pt x="30208" y="59125"/>
                  </a:lnTo>
                  <a:lnTo>
                    <a:pt x="30072" y="59465"/>
                  </a:lnTo>
                  <a:lnTo>
                    <a:pt x="29868" y="59736"/>
                  </a:lnTo>
                  <a:lnTo>
                    <a:pt x="29597" y="60008"/>
                  </a:lnTo>
                  <a:lnTo>
                    <a:pt x="29257" y="60144"/>
                  </a:lnTo>
                  <a:lnTo>
                    <a:pt x="28850" y="60347"/>
                  </a:lnTo>
                  <a:lnTo>
                    <a:pt x="28375" y="60415"/>
                  </a:lnTo>
                  <a:lnTo>
                    <a:pt x="26746" y="60687"/>
                  </a:lnTo>
                  <a:lnTo>
                    <a:pt x="23895" y="60958"/>
                  </a:lnTo>
                  <a:lnTo>
                    <a:pt x="22130" y="61094"/>
                  </a:lnTo>
                  <a:lnTo>
                    <a:pt x="20093" y="61230"/>
                  </a:lnTo>
                  <a:lnTo>
                    <a:pt x="17853" y="61298"/>
                  </a:lnTo>
                  <a:lnTo>
                    <a:pt x="12966" y="61298"/>
                  </a:lnTo>
                  <a:lnTo>
                    <a:pt x="10726" y="61230"/>
                  </a:lnTo>
                  <a:lnTo>
                    <a:pt x="8689" y="61094"/>
                  </a:lnTo>
                  <a:lnTo>
                    <a:pt x="6924" y="60958"/>
                  </a:lnTo>
                  <a:lnTo>
                    <a:pt x="4073" y="60687"/>
                  </a:lnTo>
                  <a:lnTo>
                    <a:pt x="2444" y="60415"/>
                  </a:lnTo>
                  <a:lnTo>
                    <a:pt x="1969" y="60347"/>
                  </a:lnTo>
                  <a:lnTo>
                    <a:pt x="1562" y="60144"/>
                  </a:lnTo>
                  <a:lnTo>
                    <a:pt x="1290" y="60008"/>
                  </a:lnTo>
                  <a:lnTo>
                    <a:pt x="951" y="59736"/>
                  </a:lnTo>
                  <a:lnTo>
                    <a:pt x="747" y="59465"/>
                  </a:lnTo>
                  <a:lnTo>
                    <a:pt x="612" y="59125"/>
                  </a:lnTo>
                  <a:lnTo>
                    <a:pt x="544" y="58718"/>
                  </a:lnTo>
                  <a:lnTo>
                    <a:pt x="544" y="58718"/>
                  </a:lnTo>
                  <a:lnTo>
                    <a:pt x="679" y="59125"/>
                  </a:lnTo>
                  <a:lnTo>
                    <a:pt x="815" y="59397"/>
                  </a:lnTo>
                  <a:lnTo>
                    <a:pt x="1019" y="59669"/>
                  </a:lnTo>
                  <a:lnTo>
                    <a:pt x="1290" y="59940"/>
                  </a:lnTo>
                  <a:lnTo>
                    <a:pt x="1630" y="60144"/>
                  </a:lnTo>
                  <a:lnTo>
                    <a:pt x="2037" y="60279"/>
                  </a:lnTo>
                  <a:lnTo>
                    <a:pt x="2444" y="60415"/>
                  </a:lnTo>
                  <a:lnTo>
                    <a:pt x="4073" y="60619"/>
                  </a:lnTo>
                  <a:lnTo>
                    <a:pt x="6924" y="60890"/>
                  </a:lnTo>
                  <a:lnTo>
                    <a:pt x="8689" y="61026"/>
                  </a:lnTo>
                  <a:lnTo>
                    <a:pt x="10726" y="61162"/>
                  </a:lnTo>
                  <a:lnTo>
                    <a:pt x="12966" y="61230"/>
                  </a:lnTo>
                  <a:lnTo>
                    <a:pt x="17853" y="61230"/>
                  </a:lnTo>
                  <a:lnTo>
                    <a:pt x="20093" y="61162"/>
                  </a:lnTo>
                  <a:lnTo>
                    <a:pt x="22130" y="61026"/>
                  </a:lnTo>
                  <a:lnTo>
                    <a:pt x="23895" y="60890"/>
                  </a:lnTo>
                  <a:lnTo>
                    <a:pt x="26746" y="60619"/>
                  </a:lnTo>
                  <a:lnTo>
                    <a:pt x="28375" y="60415"/>
                  </a:lnTo>
                  <a:lnTo>
                    <a:pt x="28850" y="60279"/>
                  </a:lnTo>
                  <a:lnTo>
                    <a:pt x="29190" y="60144"/>
                  </a:lnTo>
                  <a:lnTo>
                    <a:pt x="29529" y="59940"/>
                  </a:lnTo>
                  <a:lnTo>
                    <a:pt x="29800" y="59669"/>
                  </a:lnTo>
                  <a:lnTo>
                    <a:pt x="30004" y="59397"/>
                  </a:lnTo>
                  <a:lnTo>
                    <a:pt x="30140" y="59125"/>
                  </a:lnTo>
                  <a:lnTo>
                    <a:pt x="30276" y="58718"/>
                  </a:lnTo>
                  <a:lnTo>
                    <a:pt x="30276" y="58311"/>
                  </a:lnTo>
                  <a:lnTo>
                    <a:pt x="30276" y="3259"/>
                  </a:lnTo>
                  <a:lnTo>
                    <a:pt x="30276" y="2852"/>
                  </a:lnTo>
                  <a:lnTo>
                    <a:pt x="30140" y="2444"/>
                  </a:lnTo>
                  <a:lnTo>
                    <a:pt x="30004" y="2173"/>
                  </a:lnTo>
                  <a:lnTo>
                    <a:pt x="29800" y="1901"/>
                  </a:lnTo>
                  <a:lnTo>
                    <a:pt x="29529" y="1698"/>
                  </a:lnTo>
                  <a:lnTo>
                    <a:pt x="29190" y="1494"/>
                  </a:lnTo>
                  <a:lnTo>
                    <a:pt x="28850" y="1358"/>
                  </a:lnTo>
                  <a:lnTo>
                    <a:pt x="28375" y="1223"/>
                  </a:lnTo>
                  <a:lnTo>
                    <a:pt x="27560" y="1087"/>
                  </a:lnTo>
                  <a:close/>
                  <a:moveTo>
                    <a:pt x="15410" y="1"/>
                  </a:moveTo>
                  <a:lnTo>
                    <a:pt x="11608" y="69"/>
                  </a:lnTo>
                  <a:lnTo>
                    <a:pt x="7739" y="204"/>
                  </a:lnTo>
                  <a:lnTo>
                    <a:pt x="4413" y="408"/>
                  </a:lnTo>
                  <a:lnTo>
                    <a:pt x="3191" y="544"/>
                  </a:lnTo>
                  <a:lnTo>
                    <a:pt x="2309" y="680"/>
                  </a:lnTo>
                  <a:lnTo>
                    <a:pt x="1765" y="815"/>
                  </a:lnTo>
                  <a:lnTo>
                    <a:pt x="1290" y="1019"/>
                  </a:lnTo>
                  <a:lnTo>
                    <a:pt x="883" y="1223"/>
                  </a:lnTo>
                  <a:lnTo>
                    <a:pt x="544" y="1494"/>
                  </a:lnTo>
                  <a:lnTo>
                    <a:pt x="340" y="1901"/>
                  </a:lnTo>
                  <a:lnTo>
                    <a:pt x="136" y="2241"/>
                  </a:lnTo>
                  <a:lnTo>
                    <a:pt x="1" y="2716"/>
                  </a:lnTo>
                  <a:lnTo>
                    <a:pt x="1" y="3259"/>
                  </a:lnTo>
                  <a:lnTo>
                    <a:pt x="1" y="58311"/>
                  </a:lnTo>
                  <a:lnTo>
                    <a:pt x="1" y="58854"/>
                  </a:lnTo>
                  <a:lnTo>
                    <a:pt x="136" y="59261"/>
                  </a:lnTo>
                  <a:lnTo>
                    <a:pt x="340" y="59736"/>
                  </a:lnTo>
                  <a:lnTo>
                    <a:pt x="612" y="60076"/>
                  </a:lnTo>
                  <a:lnTo>
                    <a:pt x="951" y="60347"/>
                  </a:lnTo>
                  <a:lnTo>
                    <a:pt x="1358" y="60619"/>
                  </a:lnTo>
                  <a:lnTo>
                    <a:pt x="1833" y="60823"/>
                  </a:lnTo>
                  <a:lnTo>
                    <a:pt x="2309" y="60958"/>
                  </a:lnTo>
                  <a:lnTo>
                    <a:pt x="4006" y="61162"/>
                  </a:lnTo>
                  <a:lnTo>
                    <a:pt x="6857" y="61501"/>
                  </a:lnTo>
                  <a:lnTo>
                    <a:pt x="8689" y="61637"/>
                  </a:lnTo>
                  <a:lnTo>
                    <a:pt x="10726" y="61705"/>
                  </a:lnTo>
                  <a:lnTo>
                    <a:pt x="12966" y="61773"/>
                  </a:lnTo>
                  <a:lnTo>
                    <a:pt x="15410" y="61841"/>
                  </a:lnTo>
                  <a:lnTo>
                    <a:pt x="17853" y="61773"/>
                  </a:lnTo>
                  <a:lnTo>
                    <a:pt x="20093" y="61705"/>
                  </a:lnTo>
                  <a:lnTo>
                    <a:pt x="22130" y="61637"/>
                  </a:lnTo>
                  <a:lnTo>
                    <a:pt x="23963" y="61501"/>
                  </a:lnTo>
                  <a:lnTo>
                    <a:pt x="26814" y="61162"/>
                  </a:lnTo>
                  <a:lnTo>
                    <a:pt x="28511" y="60958"/>
                  </a:lnTo>
                  <a:lnTo>
                    <a:pt x="28986" y="60823"/>
                  </a:lnTo>
                  <a:lnTo>
                    <a:pt x="29461" y="60619"/>
                  </a:lnTo>
                  <a:lnTo>
                    <a:pt x="29868" y="60347"/>
                  </a:lnTo>
                  <a:lnTo>
                    <a:pt x="30208" y="60076"/>
                  </a:lnTo>
                  <a:lnTo>
                    <a:pt x="30479" y="59736"/>
                  </a:lnTo>
                  <a:lnTo>
                    <a:pt x="30683" y="59261"/>
                  </a:lnTo>
                  <a:lnTo>
                    <a:pt x="30819" y="58854"/>
                  </a:lnTo>
                  <a:lnTo>
                    <a:pt x="30819" y="58311"/>
                  </a:lnTo>
                  <a:lnTo>
                    <a:pt x="30819" y="3259"/>
                  </a:lnTo>
                  <a:lnTo>
                    <a:pt x="30819" y="2716"/>
                  </a:lnTo>
                  <a:lnTo>
                    <a:pt x="30683" y="2241"/>
                  </a:lnTo>
                  <a:lnTo>
                    <a:pt x="30547" y="1901"/>
                  </a:lnTo>
                  <a:lnTo>
                    <a:pt x="30276" y="1494"/>
                  </a:lnTo>
                  <a:lnTo>
                    <a:pt x="29936" y="1223"/>
                  </a:lnTo>
                  <a:lnTo>
                    <a:pt x="29529" y="1019"/>
                  </a:lnTo>
                  <a:lnTo>
                    <a:pt x="29054" y="815"/>
                  </a:lnTo>
                  <a:lnTo>
                    <a:pt x="28511" y="680"/>
                  </a:lnTo>
                  <a:lnTo>
                    <a:pt x="27628" y="544"/>
                  </a:lnTo>
                  <a:lnTo>
                    <a:pt x="26406" y="408"/>
                  </a:lnTo>
                  <a:lnTo>
                    <a:pt x="23080" y="204"/>
                  </a:lnTo>
                  <a:lnTo>
                    <a:pt x="19211" y="69"/>
                  </a:lnTo>
                  <a:lnTo>
                    <a:pt x="15410" y="1"/>
                  </a:lnTo>
                  <a:close/>
                </a:path>
              </a:pathLst>
            </a:custGeom>
            <a:solidFill>
              <a:srgbClr val="454F5B"/>
            </a:solidFill>
            <a:ln w="28575" cap="flat" cmpd="sng">
              <a:solidFill>
                <a:srgbClr val="7384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5" name="รูปภาพ 34" descr="รูปภาพประกอบด้วย ภาพหน้าจอ, นามบัตร&#10;&#10;คำอธิบายที่สร้างขึ้นโดยอัตโนมัติ">
              <a:extLst>
                <a:ext uri="{FF2B5EF4-FFF2-40B4-BE49-F238E27FC236}">
                  <a16:creationId xmlns="" xmlns:a16="http://schemas.microsoft.com/office/drawing/2014/main" id="{C6D16965-EF50-4EAA-8038-E4CCB3E15A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8724" y="2467784"/>
              <a:ext cx="1977956" cy="3514993"/>
            </a:xfrm>
            <a:prstGeom prst="rect">
              <a:avLst/>
            </a:prstGeom>
          </p:spPr>
        </p:pic>
      </p:grpSp>
      <p:grpSp>
        <p:nvGrpSpPr>
          <p:cNvPr id="36" name="กลุ่ม 35">
            <a:extLst>
              <a:ext uri="{FF2B5EF4-FFF2-40B4-BE49-F238E27FC236}">
                <a16:creationId xmlns="" xmlns:a16="http://schemas.microsoft.com/office/drawing/2014/main" id="{BB959871-73EA-4694-AD56-32462FC6C952}"/>
              </a:ext>
            </a:extLst>
          </p:cNvPr>
          <p:cNvGrpSpPr/>
          <p:nvPr/>
        </p:nvGrpSpPr>
        <p:grpSpPr>
          <a:xfrm>
            <a:off x="5939302" y="3317948"/>
            <a:ext cx="1036168" cy="1748805"/>
            <a:chOff x="5374974" y="2071718"/>
            <a:chExt cx="2205044" cy="4391824"/>
          </a:xfrm>
        </p:grpSpPr>
        <p:sp>
          <p:nvSpPr>
            <p:cNvPr id="37" name="Google Shape;296;p30">
              <a:extLst>
                <a:ext uri="{FF2B5EF4-FFF2-40B4-BE49-F238E27FC236}">
                  <a16:creationId xmlns="" xmlns:a16="http://schemas.microsoft.com/office/drawing/2014/main" id="{0567AD1A-E7A0-44D6-ACC7-B365B2952048}"/>
                </a:ext>
              </a:extLst>
            </p:cNvPr>
            <p:cNvSpPr/>
            <p:nvPr/>
          </p:nvSpPr>
          <p:spPr>
            <a:xfrm>
              <a:off x="5374974" y="2071718"/>
              <a:ext cx="2205044" cy="4391824"/>
            </a:xfrm>
            <a:custGeom>
              <a:avLst/>
              <a:gdLst/>
              <a:ahLst/>
              <a:cxnLst/>
              <a:rect l="l" t="t" r="r" b="b"/>
              <a:pathLst>
                <a:path w="30819" h="61841" extrusionOk="0">
                  <a:moveTo>
                    <a:pt x="5160" y="2580"/>
                  </a:moveTo>
                  <a:lnTo>
                    <a:pt x="5295" y="2648"/>
                  </a:lnTo>
                  <a:lnTo>
                    <a:pt x="5363" y="2784"/>
                  </a:lnTo>
                  <a:lnTo>
                    <a:pt x="5363" y="2920"/>
                  </a:lnTo>
                  <a:lnTo>
                    <a:pt x="5363" y="3055"/>
                  </a:lnTo>
                  <a:lnTo>
                    <a:pt x="5295" y="3191"/>
                  </a:lnTo>
                  <a:lnTo>
                    <a:pt x="5160" y="3259"/>
                  </a:lnTo>
                  <a:lnTo>
                    <a:pt x="4888" y="3259"/>
                  </a:lnTo>
                  <a:lnTo>
                    <a:pt x="4752" y="3191"/>
                  </a:lnTo>
                  <a:lnTo>
                    <a:pt x="4684" y="3055"/>
                  </a:lnTo>
                  <a:lnTo>
                    <a:pt x="4684" y="2920"/>
                  </a:lnTo>
                  <a:lnTo>
                    <a:pt x="4684" y="2784"/>
                  </a:lnTo>
                  <a:lnTo>
                    <a:pt x="4752" y="2648"/>
                  </a:lnTo>
                  <a:lnTo>
                    <a:pt x="4888" y="2580"/>
                  </a:lnTo>
                  <a:close/>
                  <a:moveTo>
                    <a:pt x="15410" y="2241"/>
                  </a:moveTo>
                  <a:lnTo>
                    <a:pt x="15681" y="2309"/>
                  </a:lnTo>
                  <a:lnTo>
                    <a:pt x="15885" y="2444"/>
                  </a:lnTo>
                  <a:lnTo>
                    <a:pt x="16021" y="2648"/>
                  </a:lnTo>
                  <a:lnTo>
                    <a:pt x="16088" y="2920"/>
                  </a:lnTo>
                  <a:lnTo>
                    <a:pt x="16021" y="3191"/>
                  </a:lnTo>
                  <a:lnTo>
                    <a:pt x="15885" y="3395"/>
                  </a:lnTo>
                  <a:lnTo>
                    <a:pt x="15681" y="3531"/>
                  </a:lnTo>
                  <a:lnTo>
                    <a:pt x="15410" y="3598"/>
                  </a:lnTo>
                  <a:lnTo>
                    <a:pt x="15138" y="3531"/>
                  </a:lnTo>
                  <a:lnTo>
                    <a:pt x="14934" y="3395"/>
                  </a:lnTo>
                  <a:lnTo>
                    <a:pt x="14799" y="3191"/>
                  </a:lnTo>
                  <a:lnTo>
                    <a:pt x="14731" y="2920"/>
                  </a:lnTo>
                  <a:lnTo>
                    <a:pt x="14799" y="2648"/>
                  </a:lnTo>
                  <a:lnTo>
                    <a:pt x="14934" y="2444"/>
                  </a:lnTo>
                  <a:lnTo>
                    <a:pt x="15138" y="2309"/>
                  </a:lnTo>
                  <a:lnTo>
                    <a:pt x="15410" y="2241"/>
                  </a:lnTo>
                  <a:close/>
                  <a:moveTo>
                    <a:pt x="29393" y="5228"/>
                  </a:moveTo>
                  <a:lnTo>
                    <a:pt x="29461" y="5296"/>
                  </a:lnTo>
                  <a:lnTo>
                    <a:pt x="29461" y="54849"/>
                  </a:lnTo>
                  <a:lnTo>
                    <a:pt x="1426" y="54849"/>
                  </a:lnTo>
                  <a:lnTo>
                    <a:pt x="1426" y="5296"/>
                  </a:lnTo>
                  <a:lnTo>
                    <a:pt x="1494" y="5228"/>
                  </a:lnTo>
                  <a:close/>
                  <a:moveTo>
                    <a:pt x="15410" y="544"/>
                  </a:moveTo>
                  <a:lnTo>
                    <a:pt x="19143" y="612"/>
                  </a:lnTo>
                  <a:lnTo>
                    <a:pt x="23012" y="747"/>
                  </a:lnTo>
                  <a:lnTo>
                    <a:pt x="26339" y="951"/>
                  </a:lnTo>
                  <a:lnTo>
                    <a:pt x="27560" y="1087"/>
                  </a:lnTo>
                  <a:lnTo>
                    <a:pt x="27560" y="1087"/>
                  </a:lnTo>
                  <a:lnTo>
                    <a:pt x="26339" y="1019"/>
                  </a:lnTo>
                  <a:lnTo>
                    <a:pt x="23012" y="815"/>
                  </a:lnTo>
                  <a:lnTo>
                    <a:pt x="19143" y="680"/>
                  </a:lnTo>
                  <a:lnTo>
                    <a:pt x="15410" y="612"/>
                  </a:lnTo>
                  <a:lnTo>
                    <a:pt x="11676" y="680"/>
                  </a:lnTo>
                  <a:lnTo>
                    <a:pt x="7807" y="815"/>
                  </a:lnTo>
                  <a:lnTo>
                    <a:pt x="4481" y="1019"/>
                  </a:lnTo>
                  <a:lnTo>
                    <a:pt x="3259" y="1087"/>
                  </a:lnTo>
                  <a:lnTo>
                    <a:pt x="2444" y="1223"/>
                  </a:lnTo>
                  <a:lnTo>
                    <a:pt x="1969" y="1358"/>
                  </a:lnTo>
                  <a:lnTo>
                    <a:pt x="1630" y="1494"/>
                  </a:lnTo>
                  <a:lnTo>
                    <a:pt x="1290" y="1698"/>
                  </a:lnTo>
                  <a:lnTo>
                    <a:pt x="1019" y="1901"/>
                  </a:lnTo>
                  <a:lnTo>
                    <a:pt x="815" y="2173"/>
                  </a:lnTo>
                  <a:lnTo>
                    <a:pt x="679" y="2444"/>
                  </a:lnTo>
                  <a:lnTo>
                    <a:pt x="544" y="2852"/>
                  </a:lnTo>
                  <a:lnTo>
                    <a:pt x="544" y="3259"/>
                  </a:lnTo>
                  <a:lnTo>
                    <a:pt x="544" y="58311"/>
                  </a:lnTo>
                  <a:lnTo>
                    <a:pt x="544" y="58718"/>
                  </a:lnTo>
                  <a:lnTo>
                    <a:pt x="476" y="58311"/>
                  </a:lnTo>
                  <a:lnTo>
                    <a:pt x="476" y="3259"/>
                  </a:lnTo>
                  <a:lnTo>
                    <a:pt x="544" y="2784"/>
                  </a:lnTo>
                  <a:lnTo>
                    <a:pt x="612" y="2444"/>
                  </a:lnTo>
                  <a:lnTo>
                    <a:pt x="747" y="2105"/>
                  </a:lnTo>
                  <a:lnTo>
                    <a:pt x="951" y="1834"/>
                  </a:lnTo>
                  <a:lnTo>
                    <a:pt x="1222" y="1630"/>
                  </a:lnTo>
                  <a:lnTo>
                    <a:pt x="1562" y="1426"/>
                  </a:lnTo>
                  <a:lnTo>
                    <a:pt x="1969" y="1290"/>
                  </a:lnTo>
                  <a:lnTo>
                    <a:pt x="2444" y="1155"/>
                  </a:lnTo>
                  <a:lnTo>
                    <a:pt x="3259" y="1087"/>
                  </a:lnTo>
                  <a:lnTo>
                    <a:pt x="4481" y="951"/>
                  </a:lnTo>
                  <a:lnTo>
                    <a:pt x="7807" y="747"/>
                  </a:lnTo>
                  <a:lnTo>
                    <a:pt x="11676" y="612"/>
                  </a:lnTo>
                  <a:lnTo>
                    <a:pt x="15410" y="544"/>
                  </a:lnTo>
                  <a:close/>
                  <a:moveTo>
                    <a:pt x="27560" y="1087"/>
                  </a:moveTo>
                  <a:lnTo>
                    <a:pt x="28375" y="1155"/>
                  </a:lnTo>
                  <a:lnTo>
                    <a:pt x="28850" y="1290"/>
                  </a:lnTo>
                  <a:lnTo>
                    <a:pt x="29257" y="1426"/>
                  </a:lnTo>
                  <a:lnTo>
                    <a:pt x="29597" y="1630"/>
                  </a:lnTo>
                  <a:lnTo>
                    <a:pt x="29868" y="1834"/>
                  </a:lnTo>
                  <a:lnTo>
                    <a:pt x="30072" y="2105"/>
                  </a:lnTo>
                  <a:lnTo>
                    <a:pt x="30208" y="2444"/>
                  </a:lnTo>
                  <a:lnTo>
                    <a:pt x="30276" y="2784"/>
                  </a:lnTo>
                  <a:lnTo>
                    <a:pt x="30344" y="3259"/>
                  </a:lnTo>
                  <a:lnTo>
                    <a:pt x="30344" y="58311"/>
                  </a:lnTo>
                  <a:lnTo>
                    <a:pt x="30276" y="58718"/>
                  </a:lnTo>
                  <a:lnTo>
                    <a:pt x="30208" y="59125"/>
                  </a:lnTo>
                  <a:lnTo>
                    <a:pt x="30072" y="59465"/>
                  </a:lnTo>
                  <a:lnTo>
                    <a:pt x="29868" y="59736"/>
                  </a:lnTo>
                  <a:lnTo>
                    <a:pt x="29597" y="60008"/>
                  </a:lnTo>
                  <a:lnTo>
                    <a:pt x="29257" y="60144"/>
                  </a:lnTo>
                  <a:lnTo>
                    <a:pt x="28850" y="60347"/>
                  </a:lnTo>
                  <a:lnTo>
                    <a:pt x="28375" y="60415"/>
                  </a:lnTo>
                  <a:lnTo>
                    <a:pt x="26746" y="60687"/>
                  </a:lnTo>
                  <a:lnTo>
                    <a:pt x="23895" y="60958"/>
                  </a:lnTo>
                  <a:lnTo>
                    <a:pt x="22130" y="61094"/>
                  </a:lnTo>
                  <a:lnTo>
                    <a:pt x="20093" y="61230"/>
                  </a:lnTo>
                  <a:lnTo>
                    <a:pt x="17853" y="61298"/>
                  </a:lnTo>
                  <a:lnTo>
                    <a:pt x="12966" y="61298"/>
                  </a:lnTo>
                  <a:lnTo>
                    <a:pt x="10726" y="61230"/>
                  </a:lnTo>
                  <a:lnTo>
                    <a:pt x="8689" y="61094"/>
                  </a:lnTo>
                  <a:lnTo>
                    <a:pt x="6924" y="60958"/>
                  </a:lnTo>
                  <a:lnTo>
                    <a:pt x="4073" y="60687"/>
                  </a:lnTo>
                  <a:lnTo>
                    <a:pt x="2444" y="60415"/>
                  </a:lnTo>
                  <a:lnTo>
                    <a:pt x="1969" y="60347"/>
                  </a:lnTo>
                  <a:lnTo>
                    <a:pt x="1562" y="60144"/>
                  </a:lnTo>
                  <a:lnTo>
                    <a:pt x="1290" y="60008"/>
                  </a:lnTo>
                  <a:lnTo>
                    <a:pt x="951" y="59736"/>
                  </a:lnTo>
                  <a:lnTo>
                    <a:pt x="747" y="59465"/>
                  </a:lnTo>
                  <a:lnTo>
                    <a:pt x="612" y="59125"/>
                  </a:lnTo>
                  <a:lnTo>
                    <a:pt x="544" y="58718"/>
                  </a:lnTo>
                  <a:lnTo>
                    <a:pt x="544" y="58718"/>
                  </a:lnTo>
                  <a:lnTo>
                    <a:pt x="679" y="59125"/>
                  </a:lnTo>
                  <a:lnTo>
                    <a:pt x="815" y="59397"/>
                  </a:lnTo>
                  <a:lnTo>
                    <a:pt x="1019" y="59669"/>
                  </a:lnTo>
                  <a:lnTo>
                    <a:pt x="1290" y="59940"/>
                  </a:lnTo>
                  <a:lnTo>
                    <a:pt x="1630" y="60144"/>
                  </a:lnTo>
                  <a:lnTo>
                    <a:pt x="2037" y="60279"/>
                  </a:lnTo>
                  <a:lnTo>
                    <a:pt x="2444" y="60415"/>
                  </a:lnTo>
                  <a:lnTo>
                    <a:pt x="4073" y="60619"/>
                  </a:lnTo>
                  <a:lnTo>
                    <a:pt x="6924" y="60890"/>
                  </a:lnTo>
                  <a:lnTo>
                    <a:pt x="8689" y="61026"/>
                  </a:lnTo>
                  <a:lnTo>
                    <a:pt x="10726" y="61162"/>
                  </a:lnTo>
                  <a:lnTo>
                    <a:pt x="12966" y="61230"/>
                  </a:lnTo>
                  <a:lnTo>
                    <a:pt x="17853" y="61230"/>
                  </a:lnTo>
                  <a:lnTo>
                    <a:pt x="20093" y="61162"/>
                  </a:lnTo>
                  <a:lnTo>
                    <a:pt x="22130" y="61026"/>
                  </a:lnTo>
                  <a:lnTo>
                    <a:pt x="23895" y="60890"/>
                  </a:lnTo>
                  <a:lnTo>
                    <a:pt x="26746" y="60619"/>
                  </a:lnTo>
                  <a:lnTo>
                    <a:pt x="28375" y="60415"/>
                  </a:lnTo>
                  <a:lnTo>
                    <a:pt x="28850" y="60279"/>
                  </a:lnTo>
                  <a:lnTo>
                    <a:pt x="29190" y="60144"/>
                  </a:lnTo>
                  <a:lnTo>
                    <a:pt x="29529" y="59940"/>
                  </a:lnTo>
                  <a:lnTo>
                    <a:pt x="29800" y="59669"/>
                  </a:lnTo>
                  <a:lnTo>
                    <a:pt x="30004" y="59397"/>
                  </a:lnTo>
                  <a:lnTo>
                    <a:pt x="30140" y="59125"/>
                  </a:lnTo>
                  <a:lnTo>
                    <a:pt x="30276" y="58718"/>
                  </a:lnTo>
                  <a:lnTo>
                    <a:pt x="30276" y="58311"/>
                  </a:lnTo>
                  <a:lnTo>
                    <a:pt x="30276" y="3259"/>
                  </a:lnTo>
                  <a:lnTo>
                    <a:pt x="30276" y="2852"/>
                  </a:lnTo>
                  <a:lnTo>
                    <a:pt x="30140" y="2444"/>
                  </a:lnTo>
                  <a:lnTo>
                    <a:pt x="30004" y="2173"/>
                  </a:lnTo>
                  <a:lnTo>
                    <a:pt x="29800" y="1901"/>
                  </a:lnTo>
                  <a:lnTo>
                    <a:pt x="29529" y="1698"/>
                  </a:lnTo>
                  <a:lnTo>
                    <a:pt x="29190" y="1494"/>
                  </a:lnTo>
                  <a:lnTo>
                    <a:pt x="28850" y="1358"/>
                  </a:lnTo>
                  <a:lnTo>
                    <a:pt x="28375" y="1223"/>
                  </a:lnTo>
                  <a:lnTo>
                    <a:pt x="27560" y="1087"/>
                  </a:lnTo>
                  <a:close/>
                  <a:moveTo>
                    <a:pt x="15410" y="1"/>
                  </a:moveTo>
                  <a:lnTo>
                    <a:pt x="11608" y="69"/>
                  </a:lnTo>
                  <a:lnTo>
                    <a:pt x="7739" y="204"/>
                  </a:lnTo>
                  <a:lnTo>
                    <a:pt x="4413" y="408"/>
                  </a:lnTo>
                  <a:lnTo>
                    <a:pt x="3191" y="544"/>
                  </a:lnTo>
                  <a:lnTo>
                    <a:pt x="2309" y="680"/>
                  </a:lnTo>
                  <a:lnTo>
                    <a:pt x="1765" y="815"/>
                  </a:lnTo>
                  <a:lnTo>
                    <a:pt x="1290" y="1019"/>
                  </a:lnTo>
                  <a:lnTo>
                    <a:pt x="883" y="1223"/>
                  </a:lnTo>
                  <a:lnTo>
                    <a:pt x="544" y="1494"/>
                  </a:lnTo>
                  <a:lnTo>
                    <a:pt x="340" y="1901"/>
                  </a:lnTo>
                  <a:lnTo>
                    <a:pt x="136" y="2241"/>
                  </a:lnTo>
                  <a:lnTo>
                    <a:pt x="1" y="2716"/>
                  </a:lnTo>
                  <a:lnTo>
                    <a:pt x="1" y="3259"/>
                  </a:lnTo>
                  <a:lnTo>
                    <a:pt x="1" y="58311"/>
                  </a:lnTo>
                  <a:lnTo>
                    <a:pt x="1" y="58854"/>
                  </a:lnTo>
                  <a:lnTo>
                    <a:pt x="136" y="59261"/>
                  </a:lnTo>
                  <a:lnTo>
                    <a:pt x="340" y="59736"/>
                  </a:lnTo>
                  <a:lnTo>
                    <a:pt x="612" y="60076"/>
                  </a:lnTo>
                  <a:lnTo>
                    <a:pt x="951" y="60347"/>
                  </a:lnTo>
                  <a:lnTo>
                    <a:pt x="1358" y="60619"/>
                  </a:lnTo>
                  <a:lnTo>
                    <a:pt x="1833" y="60823"/>
                  </a:lnTo>
                  <a:lnTo>
                    <a:pt x="2309" y="60958"/>
                  </a:lnTo>
                  <a:lnTo>
                    <a:pt x="4006" y="61162"/>
                  </a:lnTo>
                  <a:lnTo>
                    <a:pt x="6857" y="61501"/>
                  </a:lnTo>
                  <a:lnTo>
                    <a:pt x="8689" y="61637"/>
                  </a:lnTo>
                  <a:lnTo>
                    <a:pt x="10726" y="61705"/>
                  </a:lnTo>
                  <a:lnTo>
                    <a:pt x="12966" y="61773"/>
                  </a:lnTo>
                  <a:lnTo>
                    <a:pt x="15410" y="61841"/>
                  </a:lnTo>
                  <a:lnTo>
                    <a:pt x="17853" y="61773"/>
                  </a:lnTo>
                  <a:lnTo>
                    <a:pt x="20093" y="61705"/>
                  </a:lnTo>
                  <a:lnTo>
                    <a:pt x="22130" y="61637"/>
                  </a:lnTo>
                  <a:lnTo>
                    <a:pt x="23963" y="61501"/>
                  </a:lnTo>
                  <a:lnTo>
                    <a:pt x="26814" y="61162"/>
                  </a:lnTo>
                  <a:lnTo>
                    <a:pt x="28511" y="60958"/>
                  </a:lnTo>
                  <a:lnTo>
                    <a:pt x="28986" y="60823"/>
                  </a:lnTo>
                  <a:lnTo>
                    <a:pt x="29461" y="60619"/>
                  </a:lnTo>
                  <a:lnTo>
                    <a:pt x="29868" y="60347"/>
                  </a:lnTo>
                  <a:lnTo>
                    <a:pt x="30208" y="60076"/>
                  </a:lnTo>
                  <a:lnTo>
                    <a:pt x="30479" y="59736"/>
                  </a:lnTo>
                  <a:lnTo>
                    <a:pt x="30683" y="59261"/>
                  </a:lnTo>
                  <a:lnTo>
                    <a:pt x="30819" y="58854"/>
                  </a:lnTo>
                  <a:lnTo>
                    <a:pt x="30819" y="58311"/>
                  </a:lnTo>
                  <a:lnTo>
                    <a:pt x="30819" y="3259"/>
                  </a:lnTo>
                  <a:lnTo>
                    <a:pt x="30819" y="2716"/>
                  </a:lnTo>
                  <a:lnTo>
                    <a:pt x="30683" y="2241"/>
                  </a:lnTo>
                  <a:lnTo>
                    <a:pt x="30547" y="1901"/>
                  </a:lnTo>
                  <a:lnTo>
                    <a:pt x="30276" y="1494"/>
                  </a:lnTo>
                  <a:lnTo>
                    <a:pt x="29936" y="1223"/>
                  </a:lnTo>
                  <a:lnTo>
                    <a:pt x="29529" y="1019"/>
                  </a:lnTo>
                  <a:lnTo>
                    <a:pt x="29054" y="815"/>
                  </a:lnTo>
                  <a:lnTo>
                    <a:pt x="28511" y="680"/>
                  </a:lnTo>
                  <a:lnTo>
                    <a:pt x="27628" y="544"/>
                  </a:lnTo>
                  <a:lnTo>
                    <a:pt x="26406" y="408"/>
                  </a:lnTo>
                  <a:lnTo>
                    <a:pt x="23080" y="204"/>
                  </a:lnTo>
                  <a:lnTo>
                    <a:pt x="19211" y="69"/>
                  </a:lnTo>
                  <a:lnTo>
                    <a:pt x="15410" y="1"/>
                  </a:lnTo>
                  <a:close/>
                </a:path>
              </a:pathLst>
            </a:custGeom>
            <a:solidFill>
              <a:srgbClr val="454F5B"/>
            </a:solidFill>
            <a:ln w="28575" cap="flat" cmpd="sng">
              <a:solidFill>
                <a:srgbClr val="738498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pic>
          <p:nvPicPr>
            <p:cNvPr id="38" name="รูปภาพ 37" descr="รูปภาพประกอบด้วย ภาพหน้าจอ&#10;&#10;คำอธิบายที่สร้างขึ้นโดยอัตโนมัติ">
              <a:extLst>
                <a:ext uri="{FF2B5EF4-FFF2-40B4-BE49-F238E27FC236}">
                  <a16:creationId xmlns="" xmlns:a16="http://schemas.microsoft.com/office/drawing/2014/main" id="{51EF5F80-6FAA-409C-BD8D-E13B08520B1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498417" y="2439746"/>
              <a:ext cx="1994337" cy="3544103"/>
            </a:xfrm>
            <a:prstGeom prst="rect">
              <a:avLst/>
            </a:prstGeom>
          </p:spPr>
        </p:pic>
      </p:grpSp>
      <p:sp>
        <p:nvSpPr>
          <p:cNvPr id="44" name="Rounded Rectangle 3">
            <a:extLst>
              <a:ext uri="{FF2B5EF4-FFF2-40B4-BE49-F238E27FC236}">
                <a16:creationId xmlns="" xmlns:a16="http://schemas.microsoft.com/office/drawing/2014/main" id="{E134B9E3-9F23-425B-B823-533F789B57CA}"/>
              </a:ext>
            </a:extLst>
          </p:cNvPr>
          <p:cNvSpPr>
            <a:spLocks noChangeAspect="1"/>
          </p:cNvSpPr>
          <p:nvPr/>
        </p:nvSpPr>
        <p:spPr>
          <a:xfrm>
            <a:off x="2180415" y="2859354"/>
            <a:ext cx="352834" cy="416459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กล่องข้อความ 17"/>
          <p:cNvSpPr txBox="1"/>
          <p:nvPr/>
        </p:nvSpPr>
        <p:spPr>
          <a:xfrm>
            <a:off x="5933285" y="2589006"/>
            <a:ext cx="1218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Android</a:t>
            </a:r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2" name="รูปภาพ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271" y="1166050"/>
            <a:ext cx="1573418" cy="1557524"/>
          </a:xfrm>
          <a:prstGeom prst="rect">
            <a:avLst/>
          </a:prstGeom>
        </p:spPr>
      </p:pic>
      <p:sp>
        <p:nvSpPr>
          <p:cNvPr id="23" name="กล่องข้อความ 22"/>
          <p:cNvSpPr txBox="1"/>
          <p:nvPr/>
        </p:nvSpPr>
        <p:spPr>
          <a:xfrm>
            <a:off x="7777865" y="2589006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 </a:t>
            </a:r>
            <a:r>
              <a:rPr lang="en-US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IOS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905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3</a:t>
            </a:r>
            <a:endParaRPr lang="ko-KR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3.2 แนว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ทางการประชาสัมพันธ์ผ่าน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เพจ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Facebook “Work for Antidrug”</a:t>
            </a:r>
            <a:endParaRPr lang="en-US" altLang="ko-KR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41" y="1750920"/>
            <a:ext cx="28803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โดยประกอบด้วย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ข่าวสารจากการประชุม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เอกสาร/คู่มือ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h-TH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ข่าวสารงาน</a:t>
            </a:r>
            <a:r>
              <a:rPr lang="th-TH" altLang="ko-KR" sz="28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ในสังกัดกระทรวงสาธารณสุข</a:t>
            </a:r>
          </a:p>
        </p:txBody>
      </p:sp>
      <p:pic>
        <p:nvPicPr>
          <p:cNvPr id="12" name="ตัวแทนรูปภาพ 11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90" r="82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0043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-4564" y="123478"/>
            <a:ext cx="9144000" cy="576064"/>
          </a:xfrm>
        </p:spPr>
        <p:txBody>
          <a:bodyPr/>
          <a:lstStyle/>
          <a:p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ระเบียบวาระที่ 3</a:t>
            </a:r>
            <a:endParaRPr lang="ko-KR" alt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4840" y="960149"/>
            <a:ext cx="9144000" cy="288032"/>
          </a:xfrm>
        </p:spPr>
        <p:txBody>
          <a:bodyPr/>
          <a:lstStyle/>
          <a:p>
            <a:pPr lvl="0"/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แนวทางการสื่อสารและ</a:t>
            </a:r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ประชาสัมพันธ์</a:t>
            </a:r>
          </a:p>
          <a:p>
            <a:pPr lvl="0"/>
            <a:r>
              <a:rPr lang="th-TH" sz="28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ป้องกันแก้ไขปัญหา</a:t>
            </a:r>
            <a:r>
              <a:rPr lang="th-TH" sz="2800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ปีงบประมาณ พ.ศ.2563</a:t>
            </a:r>
            <a:endParaRPr lang="en-US" altLang="ko-KR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4840" y="2209661"/>
            <a:ext cx="8947581" cy="2806531"/>
            <a:chOff x="1170430" y="952021"/>
            <a:chExt cx="6447115" cy="2982650"/>
          </a:xfrm>
        </p:grpSpPr>
        <p:sp>
          <p:nvSpPr>
            <p:cNvPr id="5" name="L-Shape 4"/>
            <p:cNvSpPr/>
            <p:nvPr/>
          </p:nvSpPr>
          <p:spPr>
            <a:xfrm rot="5400000">
              <a:off x="1254429" y="2161943"/>
              <a:ext cx="1310355" cy="147835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Freeform 5"/>
            <p:cNvSpPr/>
            <p:nvPr/>
          </p:nvSpPr>
          <p:spPr>
            <a:xfrm>
              <a:off x="1714544" y="2434166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7" name="Isosceles Triangle 6"/>
            <p:cNvSpPr/>
            <p:nvPr/>
          </p:nvSpPr>
          <p:spPr>
            <a:xfrm>
              <a:off x="2311871" y="1805025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L-Shape 7"/>
            <p:cNvSpPr/>
            <p:nvPr/>
          </p:nvSpPr>
          <p:spPr>
            <a:xfrm rot="5400000">
              <a:off x="2775195" y="1717556"/>
              <a:ext cx="1310353" cy="1485293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3810138" y="1915610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0" name="Isosceles Triangle 9"/>
            <p:cNvSpPr/>
            <p:nvPr/>
          </p:nvSpPr>
          <p:spPr>
            <a:xfrm>
              <a:off x="3840973" y="1338883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L-Shape 10"/>
            <p:cNvSpPr/>
            <p:nvPr/>
          </p:nvSpPr>
          <p:spPr>
            <a:xfrm rot="5400000">
              <a:off x="4304480" y="1271994"/>
              <a:ext cx="1310354" cy="1467538"/>
            </a:xfrm>
            <a:prstGeom prst="corner">
              <a:avLst>
                <a:gd name="adj1" fmla="val 16120"/>
                <a:gd name="adj2" fmla="val 1611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5905732" y="1397053"/>
              <a:ext cx="1711813" cy="1500505"/>
            </a:xfrm>
            <a:custGeom>
              <a:avLst/>
              <a:gdLst>
                <a:gd name="connsiteX0" fmla="*/ 0 w 1711813"/>
                <a:gd name="connsiteY0" fmla="*/ 0 h 1500505"/>
                <a:gd name="connsiteX1" fmla="*/ 1711813 w 1711813"/>
                <a:gd name="connsiteY1" fmla="*/ 0 h 1500505"/>
                <a:gd name="connsiteX2" fmla="*/ 1711813 w 1711813"/>
                <a:gd name="connsiteY2" fmla="*/ 1500505 h 1500505"/>
                <a:gd name="connsiteX3" fmla="*/ 0 w 1711813"/>
                <a:gd name="connsiteY3" fmla="*/ 1500505 h 1500505"/>
                <a:gd name="connsiteX4" fmla="*/ 0 w 1711813"/>
                <a:gd name="connsiteY4" fmla="*/ 0 h 15005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1813" h="1500505">
                  <a:moveTo>
                    <a:pt x="0" y="0"/>
                  </a:moveTo>
                  <a:lnTo>
                    <a:pt x="1711813" y="0"/>
                  </a:lnTo>
                  <a:lnTo>
                    <a:pt x="1711813" y="1500505"/>
                  </a:lnTo>
                  <a:lnTo>
                    <a:pt x="0" y="150050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0500" tIns="190500" rIns="190500" bIns="190500" numCol="1" spcCol="1270" anchor="t" anchorCtr="0">
              <a:noAutofit/>
            </a:bodyPr>
            <a:lstStyle/>
            <a:p>
              <a:pPr lvl="0" algn="l" defTabSz="22225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ko-KR" altLang="en-US" sz="5000" kern="1200"/>
            </a:p>
          </p:txBody>
        </p:sp>
        <p:sp>
          <p:nvSpPr>
            <p:cNvPr id="13" name="Isosceles Triangle 12"/>
            <p:cNvSpPr/>
            <p:nvPr/>
          </p:nvSpPr>
          <p:spPr>
            <a:xfrm>
              <a:off x="5360459" y="952021"/>
              <a:ext cx="322983" cy="322983"/>
            </a:xfrm>
            <a:prstGeom prst="triangle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21" name="TextBox 20"/>
          <p:cNvSpPr txBox="1"/>
          <p:nvPr/>
        </p:nvSpPr>
        <p:spPr>
          <a:xfrm>
            <a:off x="4118935" y="2817385"/>
            <a:ext cx="26984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 </a:t>
            </a: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Application</a:t>
            </a:r>
          </a:p>
          <a:p>
            <a:pPr algn="ctr"/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Restart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88324" y="2361617"/>
            <a:ext cx="25739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เผยแพร่เอกสารประชาสัมพันธ์ด้าน</a:t>
            </a:r>
            <a:r>
              <a:rPr lang="th-TH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ยาเสพติด</a:t>
            </a:r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จำนวน 1 เรื่อง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Block Arc 14">
            <a:extLst>
              <a:ext uri="{FF2B5EF4-FFF2-40B4-BE49-F238E27FC236}">
                <a16:creationId xmlns="" xmlns:a16="http://schemas.microsoft.com/office/drawing/2014/main" id="{1CF9C96B-9CC6-468B-BF19-FBA7BC2ABB62}"/>
              </a:ext>
            </a:extLst>
          </p:cNvPr>
          <p:cNvSpPr/>
          <p:nvPr/>
        </p:nvSpPr>
        <p:spPr>
          <a:xfrm rot="16200000">
            <a:off x="2239195" y="2443518"/>
            <a:ext cx="387486" cy="387741"/>
          </a:xfrm>
          <a:custGeom>
            <a:avLst/>
            <a:gdLst/>
            <a:ahLst/>
            <a:cxnLst/>
            <a:rect l="l" t="t" r="r" b="b"/>
            <a:pathLst>
              <a:path w="3185463" h="3187558">
                <a:moveTo>
                  <a:pt x="764000" y="2343999"/>
                </a:moveTo>
                <a:cubicBezTo>
                  <a:pt x="566798" y="2256389"/>
                  <a:pt x="385374" y="2134753"/>
                  <a:pt x="230072" y="1981662"/>
                </a:cubicBezTo>
                <a:cubicBezTo>
                  <a:pt x="297001" y="2223876"/>
                  <a:pt x="428049" y="2439341"/>
                  <a:pt x="603989" y="2608945"/>
                </a:cubicBezTo>
                <a:cubicBezTo>
                  <a:pt x="667739" y="2525681"/>
                  <a:pt x="720588" y="2436567"/>
                  <a:pt x="764000" y="2343999"/>
                </a:cubicBezTo>
                <a:close/>
                <a:moveTo>
                  <a:pt x="783530" y="862903"/>
                </a:moveTo>
                <a:cubicBezTo>
                  <a:pt x="737619" y="760936"/>
                  <a:pt x="681240" y="662513"/>
                  <a:pt x="611676" y="571152"/>
                </a:cubicBezTo>
                <a:cubicBezTo>
                  <a:pt x="419218" y="754019"/>
                  <a:pt x="279227" y="991173"/>
                  <a:pt x="215545" y="1258034"/>
                </a:cubicBezTo>
                <a:cubicBezTo>
                  <a:pt x="378729" y="1090139"/>
                  <a:pt x="571934" y="956907"/>
                  <a:pt x="783530" y="862903"/>
                </a:cubicBezTo>
                <a:close/>
                <a:moveTo>
                  <a:pt x="935657" y="1673146"/>
                </a:moveTo>
                <a:lnTo>
                  <a:pt x="227023" y="1673146"/>
                </a:lnTo>
                <a:cubicBezTo>
                  <a:pt x="393068" y="1882941"/>
                  <a:pt x="605618" y="2045968"/>
                  <a:pt x="844267" y="2153109"/>
                </a:cubicBezTo>
                <a:cubicBezTo>
                  <a:pt x="897907" y="1997390"/>
                  <a:pt x="928862" y="1835739"/>
                  <a:pt x="935657" y="1673146"/>
                </a:cubicBezTo>
                <a:close/>
                <a:moveTo>
                  <a:pt x="935928" y="1493146"/>
                </a:moveTo>
                <a:cubicBezTo>
                  <a:pt x="928922" y="1345638"/>
                  <a:pt x="902278" y="1198995"/>
                  <a:pt x="856775" y="1056956"/>
                </a:cubicBezTo>
                <a:cubicBezTo>
                  <a:pt x="636768" y="1156959"/>
                  <a:pt x="439487" y="1304654"/>
                  <a:pt x="281464" y="1493146"/>
                </a:cubicBezTo>
                <a:close/>
                <a:moveTo>
                  <a:pt x="1469785" y="2515107"/>
                </a:moveTo>
                <a:cubicBezTo>
                  <a:pt x="1283000" y="2508124"/>
                  <a:pt x="1100523" y="2472287"/>
                  <a:pt x="927628" y="2411229"/>
                </a:cubicBezTo>
                <a:cubicBezTo>
                  <a:pt x="876831" y="2520843"/>
                  <a:pt x="814172" y="2626182"/>
                  <a:pt x="738220" y="2724387"/>
                </a:cubicBezTo>
                <a:cubicBezTo>
                  <a:pt x="944637" y="2881665"/>
                  <a:pt x="1196120" y="2982471"/>
                  <a:pt x="1469785" y="3005418"/>
                </a:cubicBezTo>
                <a:close/>
                <a:moveTo>
                  <a:pt x="1469785" y="1673146"/>
                </a:moveTo>
                <a:lnTo>
                  <a:pt x="1112275" y="1673146"/>
                </a:lnTo>
                <a:cubicBezTo>
                  <a:pt x="1105327" y="1858153"/>
                  <a:pt x="1070032" y="2042144"/>
                  <a:pt x="1008001" y="2219039"/>
                </a:cubicBezTo>
                <a:cubicBezTo>
                  <a:pt x="1155519" y="2270408"/>
                  <a:pt x="1310845" y="2300826"/>
                  <a:pt x="1469785" y="2307834"/>
                </a:cubicBezTo>
                <a:close/>
                <a:moveTo>
                  <a:pt x="1469785" y="898989"/>
                </a:moveTo>
                <a:cubicBezTo>
                  <a:pt x="1315103" y="907762"/>
                  <a:pt x="1164166" y="938783"/>
                  <a:pt x="1020939" y="990066"/>
                </a:cubicBezTo>
                <a:cubicBezTo>
                  <a:pt x="1074574" y="1153655"/>
                  <a:pt x="1105461" y="1322925"/>
                  <a:pt x="1112368" y="1493146"/>
                </a:cubicBezTo>
                <a:lnTo>
                  <a:pt x="1469785" y="1493146"/>
                </a:lnTo>
                <a:close/>
                <a:moveTo>
                  <a:pt x="1469785" y="182141"/>
                </a:moveTo>
                <a:cubicBezTo>
                  <a:pt x="1199839" y="204777"/>
                  <a:pt x="951477" y="303168"/>
                  <a:pt x="746615" y="456764"/>
                </a:cubicBezTo>
                <a:cubicBezTo>
                  <a:pt x="828296" y="562801"/>
                  <a:pt x="894225" y="677310"/>
                  <a:pt x="947434" y="796072"/>
                </a:cubicBezTo>
                <a:cubicBezTo>
                  <a:pt x="1113886" y="736067"/>
                  <a:pt x="1289644" y="700323"/>
                  <a:pt x="1469785" y="691530"/>
                </a:cubicBezTo>
                <a:close/>
                <a:moveTo>
                  <a:pt x="2150063" y="992171"/>
                </a:moveTo>
                <a:cubicBezTo>
                  <a:pt x="1990712" y="935501"/>
                  <a:pt x="1822242" y="902595"/>
                  <a:pt x="1649785" y="897224"/>
                </a:cubicBezTo>
                <a:lnTo>
                  <a:pt x="1649785" y="1493146"/>
                </a:lnTo>
                <a:lnTo>
                  <a:pt x="2063712" y="1493146"/>
                </a:lnTo>
                <a:cubicBezTo>
                  <a:pt x="2069089" y="1323887"/>
                  <a:pt x="2098366" y="1155330"/>
                  <a:pt x="2150063" y="992171"/>
                </a:cubicBezTo>
                <a:close/>
                <a:moveTo>
                  <a:pt x="2168848" y="2199110"/>
                </a:moveTo>
                <a:cubicBezTo>
                  <a:pt x="2108555" y="2028681"/>
                  <a:pt x="2073581" y="1851532"/>
                  <a:pt x="2065295" y="1673146"/>
                </a:cubicBezTo>
                <a:lnTo>
                  <a:pt x="1649785" y="1673146"/>
                </a:lnTo>
                <a:lnTo>
                  <a:pt x="1649785" y="2307299"/>
                </a:lnTo>
                <a:cubicBezTo>
                  <a:pt x="1829404" y="2299517"/>
                  <a:pt x="2004315" y="2261965"/>
                  <a:pt x="2168848" y="2199110"/>
                </a:cubicBezTo>
                <a:close/>
                <a:moveTo>
                  <a:pt x="2422394" y="446879"/>
                </a:moveTo>
                <a:cubicBezTo>
                  <a:pt x="2204309" y="287209"/>
                  <a:pt x="1938140" y="189883"/>
                  <a:pt x="1649785" y="178919"/>
                </a:cubicBezTo>
                <a:lnTo>
                  <a:pt x="1649785" y="689876"/>
                </a:lnTo>
                <a:cubicBezTo>
                  <a:pt x="1846998" y="695154"/>
                  <a:pt x="2039668" y="732502"/>
                  <a:pt x="2221721" y="797410"/>
                </a:cubicBezTo>
                <a:cubicBezTo>
                  <a:pt x="2275056" y="675360"/>
                  <a:pt x="2341760" y="557662"/>
                  <a:pt x="2422394" y="446879"/>
                </a:cubicBezTo>
                <a:close/>
                <a:moveTo>
                  <a:pt x="2447278" y="2722123"/>
                </a:moveTo>
                <a:cubicBezTo>
                  <a:pt x="2366121" y="2618714"/>
                  <a:pt x="2299534" y="2507403"/>
                  <a:pt x="2246145" y="2391362"/>
                </a:cubicBezTo>
                <a:cubicBezTo>
                  <a:pt x="2057375" y="2464119"/>
                  <a:pt x="1856285" y="2506958"/>
                  <a:pt x="1649785" y="2514779"/>
                </a:cubicBezTo>
                <a:lnTo>
                  <a:pt x="1649785" y="3008639"/>
                </a:lnTo>
                <a:cubicBezTo>
                  <a:pt x="1949198" y="2997255"/>
                  <a:pt x="2224691" y="2892757"/>
                  <a:pt x="2447278" y="2722123"/>
                </a:cubicBezTo>
                <a:close/>
                <a:moveTo>
                  <a:pt x="2878934" y="1493146"/>
                </a:moveTo>
                <a:cubicBezTo>
                  <a:pt x="2723190" y="1307255"/>
                  <a:pt x="2529440" y="1161128"/>
                  <a:pt x="2313862" y="1060620"/>
                </a:cubicBezTo>
                <a:cubicBezTo>
                  <a:pt x="2270535" y="1201714"/>
                  <a:pt x="2245604" y="1347104"/>
                  <a:pt x="2240109" y="1493146"/>
                </a:cubicBezTo>
                <a:close/>
                <a:moveTo>
                  <a:pt x="2890636" y="1673146"/>
                </a:moveTo>
                <a:lnTo>
                  <a:pt x="2241814" y="1673146"/>
                </a:lnTo>
                <a:cubicBezTo>
                  <a:pt x="2249736" y="1827102"/>
                  <a:pt x="2279520" y="1979973"/>
                  <a:pt x="2329964" y="2127513"/>
                </a:cubicBezTo>
                <a:cubicBezTo>
                  <a:pt x="2545677" y="2019923"/>
                  <a:pt x="2738160" y="1866413"/>
                  <a:pt x="2890636" y="1673146"/>
                </a:cubicBezTo>
                <a:close/>
                <a:moveTo>
                  <a:pt x="2973035" y="1284386"/>
                </a:moveTo>
                <a:cubicBezTo>
                  <a:pt x="2912066" y="1001840"/>
                  <a:pt x="2765308" y="751379"/>
                  <a:pt x="2561381" y="561108"/>
                </a:cubicBezTo>
                <a:cubicBezTo>
                  <a:pt x="2489321" y="656437"/>
                  <a:pt x="2431363" y="759225"/>
                  <a:pt x="2384553" y="865647"/>
                </a:cubicBezTo>
                <a:cubicBezTo>
                  <a:pt x="2604520" y="964977"/>
                  <a:pt x="2804622" y="1106677"/>
                  <a:pt x="2973035" y="1284386"/>
                </a:cubicBezTo>
                <a:close/>
                <a:moveTo>
                  <a:pt x="2974277" y="1897328"/>
                </a:moveTo>
                <a:cubicBezTo>
                  <a:pt x="2812488" y="2073933"/>
                  <a:pt x="2619878" y="2216690"/>
                  <a:pt x="2407486" y="2319665"/>
                </a:cubicBezTo>
                <a:cubicBezTo>
                  <a:pt x="2454169" y="2420503"/>
                  <a:pt x="2511856" y="2517376"/>
                  <a:pt x="2582047" y="2607468"/>
                </a:cubicBezTo>
                <a:cubicBezTo>
                  <a:pt x="2776399" y="2417974"/>
                  <a:pt x="2916061" y="2172750"/>
                  <a:pt x="2974277" y="1897328"/>
                </a:cubicBezTo>
                <a:close/>
                <a:moveTo>
                  <a:pt x="3185463" y="1593779"/>
                </a:moveTo>
                <a:cubicBezTo>
                  <a:pt x="3185463" y="2473999"/>
                  <a:pt x="2471904" y="3187558"/>
                  <a:pt x="1591684" y="3187558"/>
                </a:cubicBezTo>
                <a:cubicBezTo>
                  <a:pt x="738111" y="3187558"/>
                  <a:pt x="41261" y="2516549"/>
                  <a:pt x="1913" y="1673146"/>
                </a:cubicBezTo>
                <a:lnTo>
                  <a:pt x="0" y="1673146"/>
                </a:lnTo>
                <a:lnTo>
                  <a:pt x="0" y="1493146"/>
                </a:lnTo>
                <a:lnTo>
                  <a:pt x="2750" y="1493146"/>
                </a:lnTo>
                <a:cubicBezTo>
                  <a:pt x="50490" y="700174"/>
                  <a:pt x="679654" y="64473"/>
                  <a:pt x="1469785" y="6156"/>
                </a:cubicBezTo>
                <a:lnTo>
                  <a:pt x="1469785" y="0"/>
                </a:lnTo>
                <a:lnTo>
                  <a:pt x="1591684" y="0"/>
                </a:lnTo>
                <a:lnTo>
                  <a:pt x="1649785" y="0"/>
                </a:lnTo>
                <a:lnTo>
                  <a:pt x="1649785" y="2934"/>
                </a:lnTo>
                <a:cubicBezTo>
                  <a:pt x="2503127" y="31654"/>
                  <a:pt x="3185463" y="733032"/>
                  <a:pt x="3185463" y="159377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2" name="TextBox 20"/>
          <p:cNvSpPr txBox="1"/>
          <p:nvPr/>
        </p:nvSpPr>
        <p:spPr>
          <a:xfrm>
            <a:off x="73343" y="3540208"/>
            <a:ext cx="21747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</a:t>
            </a:r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</a:t>
            </a:r>
            <a:r>
              <a:rPr lang="th-TH" altLang="ko-KR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</a:t>
            </a:r>
            <a:r>
              <a:rPr lang="th-TH" altLang="ko-KR" sz="2400" dirty="0" err="1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พจ</a:t>
            </a:r>
            <a:r>
              <a:rPr lang="en-US" altLang="ko-KR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  <a:p>
            <a:pPr algn="ctr"/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Facebook</a:t>
            </a:r>
            <a:endParaRPr lang="en-US" sz="24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en-US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2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“Work for Antidrug”</a:t>
            </a:r>
            <a:endParaRPr lang="ko-KR" alt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Isosceles Triangle 8">
            <a:extLst>
              <a:ext uri="{FF2B5EF4-FFF2-40B4-BE49-F238E27FC236}">
                <a16:creationId xmlns="" xmlns:a16="http://schemas.microsoft.com/office/drawing/2014/main" id="{F10FA8D2-828D-4C63-9CA5-969921697B81}"/>
              </a:ext>
            </a:extLst>
          </p:cNvPr>
          <p:cNvSpPr/>
          <p:nvPr/>
        </p:nvSpPr>
        <p:spPr>
          <a:xfrm rot="16200000">
            <a:off x="4407244" y="2101282"/>
            <a:ext cx="356899" cy="371836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4" name="Rectangle 9">
            <a:extLst>
              <a:ext uri="{FF2B5EF4-FFF2-40B4-BE49-F238E27FC236}">
                <a16:creationId xmlns="" xmlns:a16="http://schemas.microsoft.com/office/drawing/2014/main" id="{2924751D-8167-4993-8C6B-6342C34EA9E1}"/>
              </a:ext>
            </a:extLst>
          </p:cNvPr>
          <p:cNvSpPr/>
          <p:nvPr/>
        </p:nvSpPr>
        <p:spPr>
          <a:xfrm>
            <a:off x="6509878" y="1739153"/>
            <a:ext cx="360125" cy="337109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L-Shape 13"/>
          <p:cNvSpPr/>
          <p:nvPr/>
        </p:nvSpPr>
        <p:spPr>
          <a:xfrm rot="5400000">
            <a:off x="7066385" y="1527517"/>
            <a:ext cx="1232981" cy="2597270"/>
          </a:xfrm>
          <a:prstGeom prst="corner">
            <a:avLst>
              <a:gd name="adj1" fmla="val 16120"/>
              <a:gd name="adj2" fmla="val 1611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2" name="TextBox 20"/>
          <p:cNvSpPr txBox="1"/>
          <p:nvPr/>
        </p:nvSpPr>
        <p:spPr>
          <a:xfrm>
            <a:off x="2174930" y="3256289"/>
            <a:ext cx="21747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เผยแพร่</a:t>
            </a:r>
            <a:r>
              <a:rPr lang="th-TH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ผ่านเ</a:t>
            </a:r>
            <a:r>
              <a:rPr lang="th-TH" altLang="ko-KR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ว็บไซต์</a:t>
            </a:r>
            <a:r>
              <a:rPr lang="en-US" altLang="ko-KR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</a:p>
          <a:p>
            <a:pPr algn="ctr"/>
            <a:r>
              <a:rPr lang="th-TH" altLang="ko-KR" sz="24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กองบริหาร              การสาธารณสุข</a:t>
            </a:r>
            <a:endParaRPr lang="ko-KR" altLang="en-US" sz="2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Rounded Rectangle 3">
            <a:extLst>
              <a:ext uri="{FF2B5EF4-FFF2-40B4-BE49-F238E27FC236}">
                <a16:creationId xmlns="" xmlns:a16="http://schemas.microsoft.com/office/drawing/2014/main" id="{E134B9E3-9F23-425B-B823-533F789B57CA}"/>
              </a:ext>
            </a:extLst>
          </p:cNvPr>
          <p:cNvSpPr>
            <a:spLocks noChangeAspect="1"/>
          </p:cNvSpPr>
          <p:nvPr/>
        </p:nvSpPr>
        <p:spPr>
          <a:xfrm>
            <a:off x="184966" y="2877634"/>
            <a:ext cx="351585" cy="422282"/>
          </a:xfrm>
          <a:custGeom>
            <a:avLst/>
            <a:gdLst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59137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32095 w 3960000"/>
              <a:gd name="connsiteY15" fmla="*/ 238945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  <a:gd name="connsiteX0" fmla="*/ 2841893 w 3960000"/>
              <a:gd name="connsiteY0" fmla="*/ 181064 h 3960000"/>
              <a:gd name="connsiteX1" fmla="*/ 2105790 w 3960000"/>
              <a:gd name="connsiteY1" fmla="*/ 859562 h 3960000"/>
              <a:gd name="connsiteX2" fmla="*/ 2106860 w 3960000"/>
              <a:gd name="connsiteY2" fmla="*/ 863292 h 3960000"/>
              <a:gd name="connsiteX3" fmla="*/ 2106860 w 3960000"/>
              <a:gd name="connsiteY3" fmla="*/ 1248172 h 3960000"/>
              <a:gd name="connsiteX4" fmla="*/ 1691968 w 3960000"/>
              <a:gd name="connsiteY4" fmla="*/ 1248172 h 3960000"/>
              <a:gd name="connsiteX5" fmla="*/ 1691968 w 3960000"/>
              <a:gd name="connsiteY5" fmla="*/ 1824236 h 3960000"/>
              <a:gd name="connsiteX6" fmla="*/ 2106860 w 3960000"/>
              <a:gd name="connsiteY6" fmla="*/ 1824236 h 3960000"/>
              <a:gd name="connsiteX7" fmla="*/ 2106860 w 3960000"/>
              <a:gd name="connsiteY7" fmla="*/ 3779396 h 3960000"/>
              <a:gd name="connsiteX8" fmla="*/ 2754932 w 3960000"/>
              <a:gd name="connsiteY8" fmla="*/ 3779396 h 3960000"/>
              <a:gd name="connsiteX9" fmla="*/ 2754932 w 3960000"/>
              <a:gd name="connsiteY9" fmla="*/ 1824236 h 3960000"/>
              <a:gd name="connsiteX10" fmla="*/ 3305869 w 3960000"/>
              <a:gd name="connsiteY10" fmla="*/ 1813665 h 3960000"/>
              <a:gd name="connsiteX11" fmla="*/ 3348152 w 3960000"/>
              <a:gd name="connsiteY11" fmla="*/ 1248172 h 3960000"/>
              <a:gd name="connsiteX12" fmla="*/ 2754932 w 3960000"/>
              <a:gd name="connsiteY12" fmla="*/ 1248172 h 3960000"/>
              <a:gd name="connsiteX13" fmla="*/ 2754932 w 3960000"/>
              <a:gd name="connsiteY13" fmla="*/ 907124 h 3960000"/>
              <a:gd name="connsiteX14" fmla="*/ 3369037 w 3960000"/>
              <a:gd name="connsiteY14" fmla="*/ 704441 h 3960000"/>
              <a:gd name="connsiteX15" fmla="*/ 3410216 w 3960000"/>
              <a:gd name="connsiteY15" fmla="*/ 195189 h 3960000"/>
              <a:gd name="connsiteX16" fmla="*/ 2841893 w 3960000"/>
              <a:gd name="connsiteY16" fmla="*/ 181064 h 3960000"/>
              <a:gd name="connsiteX17" fmla="*/ 308009 w 3960000"/>
              <a:gd name="connsiteY17" fmla="*/ 0 h 3960000"/>
              <a:gd name="connsiteX18" fmla="*/ 3651991 w 3960000"/>
              <a:gd name="connsiteY18" fmla="*/ 0 h 3960000"/>
              <a:gd name="connsiteX19" fmla="*/ 3960000 w 3960000"/>
              <a:gd name="connsiteY19" fmla="*/ 308009 h 3960000"/>
              <a:gd name="connsiteX20" fmla="*/ 3960000 w 3960000"/>
              <a:gd name="connsiteY20" fmla="*/ 3651991 h 3960000"/>
              <a:gd name="connsiteX21" fmla="*/ 3651991 w 3960000"/>
              <a:gd name="connsiteY21" fmla="*/ 3960000 h 3960000"/>
              <a:gd name="connsiteX22" fmla="*/ 308009 w 3960000"/>
              <a:gd name="connsiteY22" fmla="*/ 3960000 h 3960000"/>
              <a:gd name="connsiteX23" fmla="*/ 0 w 3960000"/>
              <a:gd name="connsiteY23" fmla="*/ 3651991 h 3960000"/>
              <a:gd name="connsiteX24" fmla="*/ 0 w 3960000"/>
              <a:gd name="connsiteY24" fmla="*/ 308009 h 3960000"/>
              <a:gd name="connsiteX25" fmla="*/ 308009 w 3960000"/>
              <a:gd name="connsiteY25" fmla="*/ 0 h 39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960000" h="3960000">
                <a:moveTo>
                  <a:pt x="2841893" y="181064"/>
                </a:moveTo>
                <a:cubicBezTo>
                  <a:pt x="2485731" y="190239"/>
                  <a:pt x="2106781" y="339266"/>
                  <a:pt x="2105790" y="859562"/>
                </a:cubicBezTo>
                <a:lnTo>
                  <a:pt x="2106860" y="863292"/>
                </a:lnTo>
                <a:lnTo>
                  <a:pt x="2106860" y="1248172"/>
                </a:lnTo>
                <a:lnTo>
                  <a:pt x="1691968" y="1248172"/>
                </a:lnTo>
                <a:lnTo>
                  <a:pt x="1691968" y="1824236"/>
                </a:lnTo>
                <a:lnTo>
                  <a:pt x="2106860" y="1824236"/>
                </a:lnTo>
                <a:lnTo>
                  <a:pt x="2106860" y="3779396"/>
                </a:lnTo>
                <a:lnTo>
                  <a:pt x="2754932" y="3779396"/>
                </a:lnTo>
                <a:lnTo>
                  <a:pt x="2754932" y="1824236"/>
                </a:lnTo>
                <a:lnTo>
                  <a:pt x="3305869" y="1813665"/>
                </a:lnTo>
                <a:lnTo>
                  <a:pt x="3348152" y="1248172"/>
                </a:lnTo>
                <a:lnTo>
                  <a:pt x="2754932" y="1248172"/>
                </a:lnTo>
                <a:lnTo>
                  <a:pt x="2754932" y="907124"/>
                </a:lnTo>
                <a:cubicBezTo>
                  <a:pt x="2746287" y="682909"/>
                  <a:pt x="3126764" y="685506"/>
                  <a:pt x="3369037" y="704441"/>
                </a:cubicBezTo>
                <a:cubicBezTo>
                  <a:pt x="3391941" y="556446"/>
                  <a:pt x="3409927" y="381656"/>
                  <a:pt x="3410216" y="195189"/>
                </a:cubicBezTo>
                <a:cubicBezTo>
                  <a:pt x="3239930" y="163882"/>
                  <a:pt x="3118909" y="173928"/>
                  <a:pt x="2841893" y="181064"/>
                </a:cubicBezTo>
                <a:close/>
                <a:moveTo>
                  <a:pt x="308009" y="0"/>
                </a:moveTo>
                <a:lnTo>
                  <a:pt x="3651991" y="0"/>
                </a:lnTo>
                <a:cubicBezTo>
                  <a:pt x="3822100" y="0"/>
                  <a:pt x="3960000" y="137900"/>
                  <a:pt x="3960000" y="308009"/>
                </a:cubicBezTo>
                <a:lnTo>
                  <a:pt x="3960000" y="3651991"/>
                </a:lnTo>
                <a:cubicBezTo>
                  <a:pt x="3960000" y="3822100"/>
                  <a:pt x="3822100" y="3960000"/>
                  <a:pt x="3651991" y="3960000"/>
                </a:cubicBezTo>
                <a:lnTo>
                  <a:pt x="308009" y="3960000"/>
                </a:lnTo>
                <a:cubicBezTo>
                  <a:pt x="137900" y="3960000"/>
                  <a:pt x="0" y="3822100"/>
                  <a:pt x="0" y="3651991"/>
                </a:cubicBezTo>
                <a:lnTo>
                  <a:pt x="0" y="308009"/>
                </a:lnTo>
                <a:cubicBezTo>
                  <a:pt x="0" y="137900"/>
                  <a:pt x="137900" y="0"/>
                  <a:pt x="308009" y="0"/>
                </a:cubicBez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97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ver and End Slide Master">
  <a:themeElements>
    <a:clrScheme name="ALLPPT-COLOR-A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B2A3"/>
      </a:accent1>
      <a:accent2>
        <a:srgbClr val="A4B4EA"/>
      </a:accent2>
      <a:accent3>
        <a:srgbClr val="98DFBB"/>
      </a:accent3>
      <a:accent4>
        <a:srgbClr val="9AD3E9"/>
      </a:accent4>
      <a:accent5>
        <a:srgbClr val="576868"/>
      </a:accent5>
      <a:accent6>
        <a:srgbClr val="CBCBCB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2411</TotalTime>
  <Words>363</Words>
  <Application>Microsoft Office PowerPoint</Application>
  <PresentationFormat>นำเสนอทางหน้าจอ (16:9)</PresentationFormat>
  <Paragraphs>59</Paragraphs>
  <Slides>10</Slides>
  <Notes>1</Notes>
  <HiddenSlides>0</HiddenSlides>
  <MMClips>0</MMClips>
  <ScaleCrop>false</ScaleCrop>
  <HeadingPairs>
    <vt:vector size="8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ชื่อเรื่องสไลด์</vt:lpstr>
      </vt:variant>
      <vt:variant>
        <vt:i4>10</vt:i4>
      </vt:variant>
    </vt:vector>
  </HeadingPairs>
  <TitlesOfParts>
    <vt:vector size="18" baseType="lpstr">
      <vt:lpstr>Arial Unicode MS</vt:lpstr>
      <vt:lpstr>Malgun Gothic</vt:lpstr>
      <vt:lpstr>Arial</vt:lpstr>
      <vt:lpstr>Calibri</vt:lpstr>
      <vt:lpstr>Cordia New</vt:lpstr>
      <vt:lpstr>TH SarabunPSK</vt:lpstr>
      <vt:lpstr>Cover and End Slide Master</vt:lpstr>
      <vt:lpstr>PDF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sp36</cp:lastModifiedBy>
  <cp:revision>108</cp:revision>
  <cp:lastPrinted>2020-01-21T07:21:16Z</cp:lastPrinted>
  <dcterms:created xsi:type="dcterms:W3CDTF">2016-12-05T23:26:54Z</dcterms:created>
  <dcterms:modified xsi:type="dcterms:W3CDTF">2020-01-21T07:23:28Z</dcterms:modified>
</cp:coreProperties>
</file>