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media/image1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301" r:id="rId4"/>
    <p:sldId id="302" r:id="rId5"/>
    <p:sldId id="307" r:id="rId6"/>
    <p:sldId id="264" r:id="rId7"/>
    <p:sldId id="303" r:id="rId8"/>
    <p:sldId id="304" r:id="rId9"/>
    <p:sldId id="306" r:id="rId10"/>
    <p:sldId id="305" r:id="rId11"/>
  </p:sldIdLst>
  <p:sldSz cx="9144000" cy="5143500" type="screen16x9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2A3"/>
    <a:srgbClr val="A4B4EA"/>
    <a:srgbClr val="98DFBB"/>
    <a:srgbClr val="9AD3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8" d="100"/>
          <a:sy n="88" d="100"/>
        </p:scale>
        <p:origin x="798" y="66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4451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F4338DE0-392E-4AF2-989C-A3590BE8E7CF}" type="datetimeFigureOut">
              <a:rPr lang="th-TH" smtClean="0"/>
              <a:t>21/01/63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54451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D2418402-92F9-4944-BBE9-00E05232A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0876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2020-01-21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45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67460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95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=""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=""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502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660" y="4299942"/>
            <a:ext cx="1979712" cy="111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1" r:id="rId3"/>
    <p:sldLayoutId id="2147483683" r:id="rId4"/>
    <p:sldLayoutId id="2147483695" r:id="rId5"/>
    <p:sldLayoutId id="2147483696" r:id="rId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43808" y="1874052"/>
            <a:ext cx="5976664" cy="108012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</a:t>
            </a:r>
            <a:r>
              <a:rPr lang="th-TH" sz="4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คณะกรรมการพัฒนา</a:t>
            </a:r>
          </a:p>
          <a:p>
            <a:pPr algn="ctr">
              <a:spcBef>
                <a:spcPts val="0"/>
              </a:spcBef>
            </a:pPr>
            <a:r>
              <a:rPr lang="th-TH" sz="4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สื่อสารและ</a:t>
            </a:r>
            <a:r>
              <a:rPr lang="th-TH" sz="4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ประชาสัมพันธ์</a:t>
            </a:r>
          </a:p>
          <a:p>
            <a:pPr algn="ctr">
              <a:spcBef>
                <a:spcPts val="0"/>
              </a:spcBef>
            </a:pPr>
            <a:r>
              <a:rPr lang="th-TH" sz="4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แก้ไขปัญหา</a:t>
            </a:r>
            <a:r>
              <a:rPr lang="th-TH" sz="4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ยาเสพติด</a:t>
            </a:r>
            <a: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ปีงบประมาณ </a:t>
            </a:r>
            <a:r>
              <a:rPr lang="th-TH" sz="4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พ.ศ.2563 </a:t>
            </a:r>
          </a:p>
          <a:p>
            <a:pPr algn="ctr">
              <a:spcBef>
                <a:spcPts val="0"/>
              </a:spcBef>
            </a:pPr>
            <a:r>
              <a:rPr lang="th-TH" sz="4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</a:t>
            </a:r>
            <a: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 </a:t>
            </a:r>
            <a:r>
              <a:rPr lang="th-TH" sz="4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1/2563</a:t>
            </a:r>
            <a:endParaRPr lang="th-TH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85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43185" y="670522"/>
            <a:ext cx="6552728" cy="858202"/>
            <a:chOff x="1151472" y="3187501"/>
            <a:chExt cx="6552728" cy="914400"/>
          </a:xfrm>
        </p:grpSpPr>
        <p:sp>
          <p:nvSpPr>
            <p:cNvPr id="5" name="Pentagon 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39"/>
          <p:cNvSpPr/>
          <p:nvPr/>
        </p:nvSpPr>
        <p:spPr>
          <a:xfrm>
            <a:off x="2398793" y="862971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1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93660" y="882895"/>
            <a:ext cx="6034709" cy="2089323"/>
            <a:chOff x="1768089" y="1424386"/>
            <a:chExt cx="5119375" cy="2089323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066409" y="1424386"/>
              <a:ext cx="4576856" cy="52322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เรื่องประธานแจ้งให้ทราบ</a:t>
              </a:r>
              <a:endPara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1" name="TextBox 12"/>
            <p:cNvSpPr txBox="1"/>
            <p:nvPr/>
          </p:nvSpPr>
          <p:spPr bwMode="auto">
            <a:xfrm>
              <a:off x="1768089" y="2128714"/>
              <a:ext cx="5119375" cy="1384995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ชี้แจงวัตถุประสงค์ของการประชุม และแจ้งวัตถุประสงค์ของคำสั่งแต่งตั้งคณะกรรมการพัฒนาการสื่อสารและประชาสัมพันธ์การป้องกันแก้ไขปัญหา</a:t>
              </a:r>
              <a:r>
                <a:rPr lang="th-TH" sz="2800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ยาเสพติด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ปีงบประมาณ พ.ศ.2563</a:t>
              </a:r>
              <a:endParaRPr lang="en-US" sz="2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43185" y="2795156"/>
            <a:ext cx="6552728" cy="914400"/>
            <a:chOff x="1151472" y="3187501"/>
            <a:chExt cx="6552728" cy="914400"/>
          </a:xfrm>
        </p:grpSpPr>
        <p:sp>
          <p:nvSpPr>
            <p:cNvPr id="13" name="Pentagon 12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Pentagon 13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Diamond 1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028721" y="2992855"/>
            <a:ext cx="5667192" cy="1670808"/>
            <a:chOff x="2299400" y="1781114"/>
            <a:chExt cx="5457711" cy="1670808"/>
          </a:xfrm>
        </p:grpSpPr>
        <p:sp>
          <p:nvSpPr>
            <p:cNvPr id="26" name="TextBox 10"/>
            <p:cNvSpPr txBox="1"/>
            <p:nvPr/>
          </p:nvSpPr>
          <p:spPr bwMode="auto">
            <a:xfrm>
              <a:off x="2299400" y="1781114"/>
              <a:ext cx="4576856" cy="52322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เรื่องที่เสนอให้ที่ประชุมทราบ</a:t>
              </a:r>
              <a:endParaRPr lang="en-US" sz="2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7" name="TextBox 12"/>
            <p:cNvSpPr txBox="1"/>
            <p:nvPr/>
          </p:nvSpPr>
          <p:spPr bwMode="auto">
            <a:xfrm>
              <a:off x="2313299" y="2497815"/>
              <a:ext cx="5443812" cy="95410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รายงานโครงการพัฒนาระบบรายงานตัวผู้ป่วยสารเสพติด </a:t>
              </a: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“</a:t>
              </a:r>
              <a:r>
                <a:rPr lang="en-US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Smart Check-In</a:t>
              </a:r>
              <a:r>
                <a:rPr lang="th-TH" sz="28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”</a:t>
              </a:r>
              <a:endPara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32" name="직사각형 39"/>
          <p:cNvSpPr/>
          <p:nvPr/>
        </p:nvSpPr>
        <p:spPr>
          <a:xfrm>
            <a:off x="2375106" y="2934048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 (ต่อ)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763688" y="822340"/>
            <a:ext cx="6552728" cy="914400"/>
            <a:chOff x="1151472" y="3187501"/>
            <a:chExt cx="6552728" cy="914400"/>
          </a:xfrm>
        </p:grpSpPr>
        <p:sp>
          <p:nvSpPr>
            <p:cNvPr id="17" name="Pentagon 16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Pentagon 17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Diamond 18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639316" y="3688925"/>
            <a:ext cx="6552728" cy="914400"/>
            <a:chOff x="1151472" y="3187501"/>
            <a:chExt cx="6552728" cy="914400"/>
          </a:xfrm>
        </p:grpSpPr>
        <p:sp>
          <p:nvSpPr>
            <p:cNvPr id="21" name="Pentagon 20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Pentagon 21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8" name="직사각형 39"/>
          <p:cNvSpPr/>
          <p:nvPr/>
        </p:nvSpPr>
        <p:spPr>
          <a:xfrm>
            <a:off x="2011394" y="1028675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3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039302" y="1019960"/>
            <a:ext cx="7247138" cy="2583378"/>
            <a:chOff x="1441402" y="1781114"/>
            <a:chExt cx="5857017" cy="2583378"/>
          </a:xfrm>
        </p:grpSpPr>
        <p:sp>
          <p:nvSpPr>
            <p:cNvPr id="30" name="TextBox 10"/>
            <p:cNvSpPr txBox="1"/>
            <p:nvPr/>
          </p:nvSpPr>
          <p:spPr bwMode="auto">
            <a:xfrm>
              <a:off x="2299400" y="1781114"/>
              <a:ext cx="4576856" cy="52322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เรื่องที่เสนอให้ที่ประชุมพิจารณา</a:t>
              </a:r>
              <a:endPara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1" name="TextBox 12"/>
            <p:cNvSpPr txBox="1"/>
            <p:nvPr/>
          </p:nvSpPr>
          <p:spPr bwMode="auto">
            <a:xfrm>
              <a:off x="1441402" y="2548610"/>
              <a:ext cx="5857017" cy="181588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3.1</a:t>
              </a:r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แนวทางการเผยแพร่ </a:t>
              </a:r>
              <a:r>
                <a:rPr lang="en-US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Mobile Application “Restart”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</a:t>
              </a:r>
              <a:endParaRPr lang="en-US" sz="2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3.2 แนวทางการประชาสัมพันธ์ผ่าน</a:t>
              </a:r>
              <a:r>
                <a:rPr lang="th-TH" sz="2800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เพจ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en-US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Facebook “Work for Antidrug”</a:t>
              </a:r>
            </a:p>
            <a:p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3.3 แนวทางการสื่อสารและประชาสัมพันธ์การป้องกันแก้ไขปัญหา</a:t>
              </a:r>
              <a:r>
                <a:rPr lang="th-TH" sz="2800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ยาเสพติด</a:t>
              </a:r>
              <a:r>
                <a:rPr lang="th-TH" sz="28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ปีงบประมาณ พ.ศ.2563</a:t>
              </a:r>
              <a:endParaRPr lang="en-US" sz="2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32" name="직사각형 39"/>
          <p:cNvSpPr/>
          <p:nvPr/>
        </p:nvSpPr>
        <p:spPr>
          <a:xfrm>
            <a:off x="1890028" y="3896755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4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4" name="TextBox 10"/>
          <p:cNvSpPr txBox="1"/>
          <p:nvPr/>
        </p:nvSpPr>
        <p:spPr bwMode="auto">
          <a:xfrm>
            <a:off x="2746849" y="3872567"/>
            <a:ext cx="4752528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720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3043" y="14702"/>
            <a:ext cx="9144000" cy="576064"/>
          </a:xfrm>
        </p:spPr>
        <p:txBody>
          <a:bodyPr/>
          <a:lstStyle/>
          <a:p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1</a:t>
            </a:r>
            <a:endParaRPr lang="ko-KR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th-TH" altLang="ko-KR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r>
              <a:rPr lang="th-TH" altLang="ko-KR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</a:t>
            </a:r>
            <a:endParaRPr lang="en-US" altLang="ko-KR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9916" y="1214227"/>
            <a:ext cx="520449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เพื่อให้ทราบ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พัฒนาระบบรายงานตัวผู้ป่วยสารเสพติด  “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Smart Check-In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altLang="ko-KR" sz="2800" dirty="0">
              <a:solidFill>
                <a:schemeClr val="tx1">
                  <a:lumMod val="75000"/>
                  <a:lumOff val="2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1892" y="2118369"/>
            <a:ext cx="5960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เพื่อพิจารณาแนวทาง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การเผยแพร่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Mobile Application “Restart”</a:t>
            </a: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    </a:t>
            </a:r>
            <a:endParaRPr lang="en-US" altLang="ko-KR" sz="2400" dirty="0">
              <a:solidFill>
                <a:schemeClr val="tx1">
                  <a:lumMod val="75000"/>
                  <a:lumOff val="2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6514" y="3710291"/>
            <a:ext cx="6120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/>
              <a:t>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แนวทางการสื่อสารและประชาสัมพันธ์การป้องกันแก้ไขปัญหา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ยาเสพติด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ปีงบประมาณ พ.ศ.2563</a:t>
            </a:r>
            <a:endParaRPr lang="en-US" altLang="ko-KR" sz="2400" dirty="0">
              <a:solidFill>
                <a:schemeClr val="tx1">
                  <a:lumMod val="75000"/>
                  <a:lumOff val="2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เครื่องหมายบั้ง 10"/>
          <p:cNvSpPr/>
          <p:nvPr/>
        </p:nvSpPr>
        <p:spPr>
          <a:xfrm rot="10800000">
            <a:off x="50648" y="2298250"/>
            <a:ext cx="1136976" cy="128730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2" name="เครื่องหมายบั้ง 21"/>
          <p:cNvSpPr/>
          <p:nvPr/>
        </p:nvSpPr>
        <p:spPr>
          <a:xfrm rot="10800000">
            <a:off x="771376" y="2370532"/>
            <a:ext cx="939162" cy="1108925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3" name="เครื่องหมายบั้ง 22"/>
          <p:cNvSpPr/>
          <p:nvPr/>
        </p:nvSpPr>
        <p:spPr>
          <a:xfrm rot="10800000">
            <a:off x="1396404" y="2480723"/>
            <a:ext cx="943348" cy="888542"/>
          </a:xfrm>
          <a:prstGeom prst="chevron">
            <a:avLst/>
          </a:prstGeom>
          <a:solidFill>
            <a:srgbClr val="9AD3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3007332" y="2955892"/>
            <a:ext cx="50513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เพื่อพิจารณาแนวทาง</a:t>
            </a:r>
            <a:r>
              <a:rPr lang="th-TH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การประชาสัมพันธ์ผ่าน</a:t>
            </a:r>
            <a:r>
              <a:rPr lang="th-TH" sz="2400" dirty="0" err="1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เพจ</a:t>
            </a:r>
            <a:r>
              <a:rPr lang="th-TH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Facebook </a:t>
            </a:r>
            <a:endParaRPr lang="en-US" sz="2400" dirty="0" smtClean="0"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r>
              <a:rPr lang="en-US" sz="2400" dirty="0" smtClean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“</a:t>
            </a:r>
            <a:r>
              <a:rPr lang="en-US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Work for Antidrug”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Frame 17">
            <a:extLst>
              <a:ext uri="{FF2B5EF4-FFF2-40B4-BE49-F238E27FC236}">
                <a16:creationId xmlns="" xmlns:a16="http://schemas.microsoft.com/office/drawing/2014/main" id="{5801D75E-F748-4820-A111-26B3FD7269F4}"/>
              </a:ext>
            </a:extLst>
          </p:cNvPr>
          <p:cNvSpPr/>
          <p:nvPr/>
        </p:nvSpPr>
        <p:spPr>
          <a:xfrm>
            <a:off x="2493125" y="1295886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F8B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3" name="Frame 17">
            <a:extLst>
              <a:ext uri="{FF2B5EF4-FFF2-40B4-BE49-F238E27FC236}">
                <a16:creationId xmlns="" xmlns:a16="http://schemas.microsoft.com/office/drawing/2014/main" id="{5801D75E-F748-4820-A111-26B3FD7269F4}"/>
              </a:ext>
            </a:extLst>
          </p:cNvPr>
          <p:cNvSpPr/>
          <p:nvPr/>
        </p:nvSpPr>
        <p:spPr>
          <a:xfrm>
            <a:off x="2530855" y="2175420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AD3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" name="Frame 17">
            <a:extLst>
              <a:ext uri="{FF2B5EF4-FFF2-40B4-BE49-F238E27FC236}">
                <a16:creationId xmlns="" xmlns:a16="http://schemas.microsoft.com/office/drawing/2014/main" id="{5801D75E-F748-4820-A111-26B3FD7269F4}"/>
              </a:ext>
            </a:extLst>
          </p:cNvPr>
          <p:cNvSpPr/>
          <p:nvPr/>
        </p:nvSpPr>
        <p:spPr>
          <a:xfrm>
            <a:off x="2547727" y="2955892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8D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5" name="Frame 17">
            <a:extLst>
              <a:ext uri="{FF2B5EF4-FFF2-40B4-BE49-F238E27FC236}">
                <a16:creationId xmlns="" xmlns:a16="http://schemas.microsoft.com/office/drawing/2014/main" id="{5801D75E-F748-4820-A111-26B3FD7269F4}"/>
              </a:ext>
            </a:extLst>
          </p:cNvPr>
          <p:cNvSpPr/>
          <p:nvPr/>
        </p:nvSpPr>
        <p:spPr>
          <a:xfrm>
            <a:off x="2570671" y="3767880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A4B4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437017"/>
            <a:ext cx="9144000" cy="576064"/>
          </a:xfrm>
        </p:spPr>
        <p:txBody>
          <a:bodyPr/>
          <a:lstStyle/>
          <a:p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1</a:t>
            </a:r>
            <a:endParaRPr lang="ko-KR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sz="quarter" idx="11"/>
          </p:nvPr>
        </p:nvSpPr>
        <p:spPr>
          <a:xfrm>
            <a:off x="0" y="913500"/>
            <a:ext cx="9144000" cy="288032"/>
          </a:xfrm>
        </p:spPr>
        <p:txBody>
          <a:bodyPr/>
          <a:lstStyle/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คำสั่งกระทรวงสาธารณสุข ที่ 37/2563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" name="วัตถุ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686171"/>
              </p:ext>
            </p:extLst>
          </p:nvPr>
        </p:nvGraphicFramePr>
        <p:xfrm>
          <a:off x="4860032" y="3075805"/>
          <a:ext cx="2304256" cy="1944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PDF" showAsIcon="1" r:id="rId3" imgW="914400" imgH="771480" progId="FoxitReader.Document">
                  <p:embed/>
                </p:oleObj>
              </mc:Choice>
              <mc:Fallback>
                <p:oleObj name="PDF" showAsIcon="1" r:id="rId3" imgW="914400" imgH="77148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0032" y="3075805"/>
                        <a:ext cx="2304256" cy="1944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กล่องข้อความ 4"/>
          <p:cNvSpPr txBox="1"/>
          <p:nvPr/>
        </p:nvSpPr>
        <p:spPr>
          <a:xfrm>
            <a:off x="2177375" y="1756321"/>
            <a:ext cx="60500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 แต่งตั้ง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คณะกรรมการพัฒนาการสื่อสารและ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ประชาสัมพันธ์</a:t>
            </a:r>
          </a:p>
          <a:p>
            <a:pPr algn="ctr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ป้องกันแก้ไขปัญหา</a:t>
            </a:r>
            <a:r>
              <a:rPr lang="th-TH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ยาเสพติด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ปีงบประมาณ พ.ศ.2563</a:t>
            </a:r>
          </a:p>
        </p:txBody>
      </p:sp>
      <p:grpSp>
        <p:nvGrpSpPr>
          <p:cNvPr id="8" name="Group 13318">
            <a:extLst>
              <a:ext uri="{FF2B5EF4-FFF2-40B4-BE49-F238E27FC236}">
                <a16:creationId xmlns="" xmlns:a16="http://schemas.microsoft.com/office/drawing/2014/main" id="{3176A925-9561-4C3F-8238-DB986AC67B50}"/>
              </a:ext>
            </a:extLst>
          </p:cNvPr>
          <p:cNvGrpSpPr/>
          <p:nvPr/>
        </p:nvGrpSpPr>
        <p:grpSpPr>
          <a:xfrm rot="19917947">
            <a:off x="1494179" y="1672255"/>
            <a:ext cx="1665869" cy="3558872"/>
            <a:chOff x="1359132" y="345882"/>
            <a:chExt cx="1966239" cy="4200564"/>
          </a:xfrm>
        </p:grpSpPr>
        <p:grpSp>
          <p:nvGrpSpPr>
            <p:cNvPr id="9" name="Group 23">
              <a:extLst>
                <a:ext uri="{FF2B5EF4-FFF2-40B4-BE49-F238E27FC236}">
                  <a16:creationId xmlns="" xmlns:a16="http://schemas.microsoft.com/office/drawing/2014/main" id="{F1830171-F3BF-4D8C-BBE7-DC399D6D1691}"/>
                </a:ext>
              </a:extLst>
            </p:cNvPr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22" name="Rectangle 8">
                <a:extLst>
                  <a:ext uri="{FF2B5EF4-FFF2-40B4-BE49-F238E27FC236}">
                    <a16:creationId xmlns="" xmlns:a16="http://schemas.microsoft.com/office/drawing/2014/main" id="{EA6408B1-590A-4B35-99D9-FD571251018D}"/>
                  </a:ext>
                </a:extLst>
              </p:cNvPr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Rectangle 8">
                <a:extLst>
                  <a:ext uri="{FF2B5EF4-FFF2-40B4-BE49-F238E27FC236}">
                    <a16:creationId xmlns="" xmlns:a16="http://schemas.microsoft.com/office/drawing/2014/main" id="{9AD44607-A66D-48A0-9FE2-E296E272740A}"/>
                  </a:ext>
                </a:extLst>
              </p:cNvPr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Rectangle 8">
                <a:extLst>
                  <a:ext uri="{FF2B5EF4-FFF2-40B4-BE49-F238E27FC236}">
                    <a16:creationId xmlns="" xmlns:a16="http://schemas.microsoft.com/office/drawing/2014/main" id="{8281CE4E-D56C-4E49-B3E2-5D78C9EA1732}"/>
                  </a:ext>
                </a:extLst>
              </p:cNvPr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Rectangle 2">
                <a:extLst>
                  <a:ext uri="{FF2B5EF4-FFF2-40B4-BE49-F238E27FC236}">
                    <a16:creationId xmlns="" xmlns:a16="http://schemas.microsoft.com/office/drawing/2014/main" id="{3E95295E-B3E7-4F6E-8448-4A4089D20A1A}"/>
                  </a:ext>
                </a:extLst>
              </p:cNvPr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Rectangle 2">
                <a:extLst>
                  <a:ext uri="{FF2B5EF4-FFF2-40B4-BE49-F238E27FC236}">
                    <a16:creationId xmlns="" xmlns:a16="http://schemas.microsoft.com/office/drawing/2014/main" id="{BCDA3D7C-208F-4796-9CD0-D2F312817A95}"/>
                  </a:ext>
                </a:extLst>
              </p:cNvPr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Rectangle 2">
                <a:extLst>
                  <a:ext uri="{FF2B5EF4-FFF2-40B4-BE49-F238E27FC236}">
                    <a16:creationId xmlns="" xmlns:a16="http://schemas.microsoft.com/office/drawing/2014/main" id="{5990E51F-BEB5-4B24-98F7-94F4F212A2D3}"/>
                  </a:ext>
                </a:extLst>
              </p:cNvPr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Isosceles Triangle 4">
                <a:extLst>
                  <a:ext uri="{FF2B5EF4-FFF2-40B4-BE49-F238E27FC236}">
                    <a16:creationId xmlns="" xmlns:a16="http://schemas.microsoft.com/office/drawing/2014/main" id="{0764F1D1-C010-460B-9C7C-2FF50681B51A}"/>
                  </a:ext>
                </a:extLst>
              </p:cNvPr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" name="Group 26">
              <a:extLst>
                <a:ext uri="{FF2B5EF4-FFF2-40B4-BE49-F238E27FC236}">
                  <a16:creationId xmlns="" xmlns:a16="http://schemas.microsoft.com/office/drawing/2014/main" id="{187C0761-B81E-4279-BA43-015F4789B66D}"/>
                </a:ext>
              </a:extLst>
            </p:cNvPr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1" name="Teardrop 30">
                <a:extLst>
                  <a:ext uri="{FF2B5EF4-FFF2-40B4-BE49-F238E27FC236}">
                    <a16:creationId xmlns="" xmlns:a16="http://schemas.microsoft.com/office/drawing/2014/main" id="{64AC187B-0A2A-489A-A907-3D496D0F402B}"/>
                  </a:ext>
                </a:extLst>
              </p:cNvPr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Trapezoid 24">
                <a:extLst>
                  <a:ext uri="{FF2B5EF4-FFF2-40B4-BE49-F238E27FC236}">
                    <a16:creationId xmlns="" xmlns:a16="http://schemas.microsoft.com/office/drawing/2014/main" id="{7651C308-51DD-43ED-AD7A-2E53A4CDDA81}"/>
                  </a:ext>
                </a:extLst>
              </p:cNvPr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ounded Rectangle 18">
                <a:extLst>
                  <a:ext uri="{FF2B5EF4-FFF2-40B4-BE49-F238E27FC236}">
                    <a16:creationId xmlns="" xmlns:a16="http://schemas.microsoft.com/office/drawing/2014/main" id="{62930416-EBA5-4143-8370-943F45E8700C}"/>
                  </a:ext>
                </a:extLst>
              </p:cNvPr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ounded Rectangle 19">
                <a:extLst>
                  <a:ext uri="{FF2B5EF4-FFF2-40B4-BE49-F238E27FC236}">
                    <a16:creationId xmlns="" xmlns:a16="http://schemas.microsoft.com/office/drawing/2014/main" id="{0353A222-C645-4858-A96B-D4B4B9C69293}"/>
                  </a:ext>
                </a:extLst>
              </p:cNvPr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ounded Rectangle 20">
                <a:extLst>
                  <a:ext uri="{FF2B5EF4-FFF2-40B4-BE49-F238E27FC236}">
                    <a16:creationId xmlns="" xmlns:a16="http://schemas.microsoft.com/office/drawing/2014/main" id="{AE7A8672-48A3-4738-9AFC-10E91DD06D6B}"/>
                  </a:ext>
                </a:extLst>
              </p:cNvPr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ounded Rectangle 21">
                <a:extLst>
                  <a:ext uri="{FF2B5EF4-FFF2-40B4-BE49-F238E27FC236}">
                    <a16:creationId xmlns="" xmlns:a16="http://schemas.microsoft.com/office/drawing/2014/main" id="{971073D8-F5DB-49E0-90B8-CB5EE821BBDF}"/>
                  </a:ext>
                </a:extLst>
              </p:cNvPr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ounded Rectangle 22">
                <a:extLst>
                  <a:ext uri="{FF2B5EF4-FFF2-40B4-BE49-F238E27FC236}">
                    <a16:creationId xmlns="" xmlns:a16="http://schemas.microsoft.com/office/drawing/2014/main" id="{84868AB7-B7FC-41AD-8F70-C0362E013604}"/>
                  </a:ext>
                </a:extLst>
              </p:cNvPr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ounded Rectangle 25">
                <a:extLst>
                  <a:ext uri="{FF2B5EF4-FFF2-40B4-BE49-F238E27FC236}">
                    <a16:creationId xmlns="" xmlns:a16="http://schemas.microsoft.com/office/drawing/2014/main" id="{D3DAEEE6-E3DD-4070-AFC9-DF5EF5A20C44}"/>
                  </a:ext>
                </a:extLst>
              </p:cNvPr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9" name="Rounded Rectangle 27">
                <a:extLst>
                  <a:ext uri="{FF2B5EF4-FFF2-40B4-BE49-F238E27FC236}">
                    <a16:creationId xmlns="" xmlns:a16="http://schemas.microsoft.com/office/drawing/2014/main" id="{577B8435-1E8C-4F57-B74D-B56C83326D65}"/>
                  </a:ext>
                </a:extLst>
              </p:cNvPr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28">
                <a:extLst>
                  <a:ext uri="{FF2B5EF4-FFF2-40B4-BE49-F238E27FC236}">
                    <a16:creationId xmlns="" xmlns:a16="http://schemas.microsoft.com/office/drawing/2014/main" id="{B0241759-7E69-42F7-8D33-266DE9417147}"/>
                  </a:ext>
                </a:extLst>
              </p:cNvPr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9">
                <a:extLst>
                  <a:ext uri="{FF2B5EF4-FFF2-40B4-BE49-F238E27FC236}">
                    <a16:creationId xmlns="" xmlns:a16="http://schemas.microsoft.com/office/drawing/2014/main" id="{DD2DBE1F-0326-42C7-B5F3-A1B7E8B47779}"/>
                  </a:ext>
                </a:extLst>
              </p:cNvPr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" name="Freeform 13312">
            <a:extLst>
              <a:ext uri="{FF2B5EF4-FFF2-40B4-BE49-F238E27FC236}">
                <a16:creationId xmlns="" xmlns:a16="http://schemas.microsoft.com/office/drawing/2014/main" id="{36A901D8-68F0-4EDC-8133-6AF6E902A151}"/>
              </a:ext>
            </a:extLst>
          </p:cNvPr>
          <p:cNvSpPr/>
          <p:nvPr/>
        </p:nvSpPr>
        <p:spPr>
          <a:xfrm>
            <a:off x="89079" y="2987400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8B2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2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0" y="339502"/>
            <a:ext cx="4930200" cy="473576"/>
          </a:xfrm>
        </p:spPr>
        <p:txBody>
          <a:bodyPr/>
          <a:lstStyle/>
          <a:p>
            <a:r>
              <a:rPr lang="th-TH" altLang="ko-KR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ระเบียบวาระที่2</a:t>
            </a:r>
            <a:endParaRPr lang="ko-KR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19872" y="2925083"/>
            <a:ext cx="5724128" cy="288032"/>
          </a:xfrm>
        </p:spPr>
        <p:txBody>
          <a:bodyPr/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โครงการพัฒนาระบบรายงานตัวผู้ป่วยสารเสพ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ติด</a:t>
            </a:r>
          </a:p>
          <a:p>
            <a:pPr algn="ct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Smart Check-In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   </a:t>
            </a:r>
            <a:endPara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นายแพทย์พฤทธิ์ ทองเพ็งจันทร์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Oval 50">
            <a:extLst>
              <a:ext uri="{FF2B5EF4-FFF2-40B4-BE49-F238E27FC236}">
                <a16:creationId xmlns="" xmlns:a16="http://schemas.microsoft.com/office/drawing/2014/main" id="{530FA610-ACE7-4BC2-8921-C42FEF57E6D9}"/>
              </a:ext>
            </a:extLst>
          </p:cNvPr>
          <p:cNvSpPr>
            <a:spLocks noChangeAspect="1"/>
          </p:cNvSpPr>
          <p:nvPr/>
        </p:nvSpPr>
        <p:spPr>
          <a:xfrm>
            <a:off x="2123728" y="2283718"/>
            <a:ext cx="637557" cy="72008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รูปภาพ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910" y="1025892"/>
            <a:ext cx="1789113" cy="1789113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3</a:t>
            </a:r>
            <a:endParaRPr lang="ko-KR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4564" y="873798"/>
            <a:ext cx="9144000" cy="288032"/>
          </a:xfrm>
        </p:spPr>
        <p:txBody>
          <a:bodyPr/>
          <a:lstStyle/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3.1 แนว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ทางการเผยแพร่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Mobile Application “Restart”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altLang="ko-KR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888696" y="3893046"/>
            <a:ext cx="720080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45916" y="1606246"/>
            <a:ext cx="720080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1996792" y="2702021"/>
            <a:ext cx="720080" cy="72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-1252315" y="1387922"/>
            <a:ext cx="3193504" cy="3224314"/>
            <a:chOff x="-1241419" y="1431052"/>
            <a:chExt cx="3193504" cy="3224314"/>
          </a:xfrm>
          <a:solidFill>
            <a:schemeClr val="accent2"/>
          </a:solidFill>
        </p:grpSpPr>
        <p:sp>
          <p:nvSpPr>
            <p:cNvPr id="8" name="Block Arc 7"/>
            <p:cNvSpPr/>
            <p:nvPr/>
          </p:nvSpPr>
          <p:spPr>
            <a:xfrm>
              <a:off x="-1241419" y="1431052"/>
              <a:ext cx="3193504" cy="3193504"/>
            </a:xfrm>
            <a:prstGeom prst="blockArc">
              <a:avLst>
                <a:gd name="adj1" fmla="val 16290582"/>
                <a:gd name="adj2" fmla="val 4576946"/>
                <a:gd name="adj3" fmla="val 98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 rot="15300000">
              <a:off x="595793" y="4484150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657462" y="1203598"/>
            <a:ext cx="4048798" cy="4048798"/>
            <a:chOff x="-1620688" y="1203598"/>
            <a:chExt cx="4048798" cy="4048798"/>
          </a:xfrm>
          <a:solidFill>
            <a:schemeClr val="accent1"/>
          </a:solidFill>
        </p:grpSpPr>
        <p:sp>
          <p:nvSpPr>
            <p:cNvPr id="11" name="Block Arc 10"/>
            <p:cNvSpPr/>
            <p:nvPr/>
          </p:nvSpPr>
          <p:spPr>
            <a:xfrm>
              <a:off x="-1620688" y="1203598"/>
              <a:ext cx="4048798" cy="4048798"/>
            </a:xfrm>
            <a:prstGeom prst="blockArc">
              <a:avLst>
                <a:gd name="adj1" fmla="val 16233158"/>
                <a:gd name="adj2" fmla="val 1430557"/>
                <a:gd name="adj3" fmla="val 8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 rot="12374003">
              <a:off x="2112022" y="4027393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-2106762" y="1377752"/>
            <a:ext cx="3540522" cy="3540522"/>
            <a:chOff x="-2052736" y="1377752"/>
            <a:chExt cx="3540522" cy="3540522"/>
          </a:xfrm>
          <a:solidFill>
            <a:schemeClr val="accent3"/>
          </a:solidFill>
        </p:grpSpPr>
        <p:sp>
          <p:nvSpPr>
            <p:cNvPr id="14" name="Block Arc 13"/>
            <p:cNvSpPr/>
            <p:nvPr/>
          </p:nvSpPr>
          <p:spPr>
            <a:xfrm>
              <a:off x="-2052736" y="1377752"/>
              <a:ext cx="3540522" cy="3540522"/>
            </a:xfrm>
            <a:prstGeom prst="blockArc">
              <a:avLst>
                <a:gd name="adj1" fmla="val 17694760"/>
                <a:gd name="adj2" fmla="val 849742"/>
                <a:gd name="adj3" fmla="val 1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 rot="12374003">
              <a:off x="1304369" y="3518776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Rectangle 9"/>
          <p:cNvSpPr/>
          <p:nvPr/>
        </p:nvSpPr>
        <p:spPr>
          <a:xfrm>
            <a:off x="754715" y="1802426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1089214" y="409223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838614" y="1589016"/>
            <a:ext cx="4256578" cy="884070"/>
            <a:chOff x="810020" y="3494262"/>
            <a:chExt cx="2060835" cy="674491"/>
          </a:xfrm>
        </p:grpSpPr>
        <p:sp>
          <p:nvSpPr>
            <p:cNvPr id="20" name="TextBox 19"/>
            <p:cNvSpPr txBox="1"/>
            <p:nvPr/>
          </p:nvSpPr>
          <p:spPr>
            <a:xfrm>
              <a:off x="811198" y="3645533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0020" y="3494262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altLang="ko-KR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จัดทำสติ๊กเกอร์เผยแพร่จำนวน 2</a:t>
              </a:r>
              <a:r>
                <a:rPr lang="en-US" altLang="ko-KR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,000 </a:t>
              </a:r>
              <a:r>
                <a:rPr lang="th-TH" altLang="ko-KR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ชิ้น </a:t>
              </a:r>
              <a:endPara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869980" y="2815005"/>
            <a:ext cx="562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altLang="ko-KR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เผยแพร่ผ่านทาง</a:t>
            </a:r>
            <a:r>
              <a:rPr lang="th-TH" altLang="ko-KR" sz="28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เพจ</a:t>
            </a:r>
            <a:r>
              <a:rPr lang="th-TH" altLang="ko-KR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Facebook “Work for Antidrug”</a:t>
            </a:r>
            <a:endParaRPr lang="ko-KR" alt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3" name="กลุ่ม 32">
            <a:extLst>
              <a:ext uri="{FF2B5EF4-FFF2-40B4-BE49-F238E27FC236}">
                <a16:creationId xmlns="" xmlns:a16="http://schemas.microsoft.com/office/drawing/2014/main" id="{27DFF059-CFE6-4BAB-A86E-5C6E4DFAA31A}"/>
              </a:ext>
            </a:extLst>
          </p:cNvPr>
          <p:cNvGrpSpPr/>
          <p:nvPr/>
        </p:nvGrpSpPr>
        <p:grpSpPr>
          <a:xfrm>
            <a:off x="4712802" y="3317948"/>
            <a:ext cx="1036168" cy="1748805"/>
            <a:chOff x="1408168" y="2076897"/>
            <a:chExt cx="2205044" cy="4391824"/>
          </a:xfrm>
        </p:grpSpPr>
        <p:sp>
          <p:nvSpPr>
            <p:cNvPr id="34" name="Google Shape;296;p30"/>
            <p:cNvSpPr/>
            <p:nvPr/>
          </p:nvSpPr>
          <p:spPr>
            <a:xfrm>
              <a:off x="1408168" y="2076897"/>
              <a:ext cx="2205044" cy="4391824"/>
            </a:xfrm>
            <a:custGeom>
              <a:avLst/>
              <a:gdLst/>
              <a:ahLst/>
              <a:cxnLst/>
              <a:rect l="l" t="t" r="r" b="b"/>
              <a:pathLst>
                <a:path w="30819" h="61841" extrusionOk="0">
                  <a:moveTo>
                    <a:pt x="5160" y="2580"/>
                  </a:moveTo>
                  <a:lnTo>
                    <a:pt x="5295" y="2648"/>
                  </a:lnTo>
                  <a:lnTo>
                    <a:pt x="5363" y="2784"/>
                  </a:lnTo>
                  <a:lnTo>
                    <a:pt x="5363" y="2920"/>
                  </a:lnTo>
                  <a:lnTo>
                    <a:pt x="5363" y="3055"/>
                  </a:lnTo>
                  <a:lnTo>
                    <a:pt x="5295" y="3191"/>
                  </a:lnTo>
                  <a:lnTo>
                    <a:pt x="5160" y="3259"/>
                  </a:lnTo>
                  <a:lnTo>
                    <a:pt x="4888" y="3259"/>
                  </a:lnTo>
                  <a:lnTo>
                    <a:pt x="4752" y="3191"/>
                  </a:lnTo>
                  <a:lnTo>
                    <a:pt x="4684" y="3055"/>
                  </a:lnTo>
                  <a:lnTo>
                    <a:pt x="4684" y="2920"/>
                  </a:lnTo>
                  <a:lnTo>
                    <a:pt x="4684" y="2784"/>
                  </a:lnTo>
                  <a:lnTo>
                    <a:pt x="4752" y="2648"/>
                  </a:lnTo>
                  <a:lnTo>
                    <a:pt x="4888" y="2580"/>
                  </a:lnTo>
                  <a:close/>
                  <a:moveTo>
                    <a:pt x="15410" y="2241"/>
                  </a:moveTo>
                  <a:lnTo>
                    <a:pt x="15681" y="2309"/>
                  </a:lnTo>
                  <a:lnTo>
                    <a:pt x="15885" y="2444"/>
                  </a:lnTo>
                  <a:lnTo>
                    <a:pt x="16021" y="2648"/>
                  </a:lnTo>
                  <a:lnTo>
                    <a:pt x="16088" y="2920"/>
                  </a:lnTo>
                  <a:lnTo>
                    <a:pt x="16021" y="3191"/>
                  </a:lnTo>
                  <a:lnTo>
                    <a:pt x="15885" y="3395"/>
                  </a:lnTo>
                  <a:lnTo>
                    <a:pt x="15681" y="3531"/>
                  </a:lnTo>
                  <a:lnTo>
                    <a:pt x="15410" y="3598"/>
                  </a:lnTo>
                  <a:lnTo>
                    <a:pt x="15138" y="3531"/>
                  </a:lnTo>
                  <a:lnTo>
                    <a:pt x="14934" y="3395"/>
                  </a:lnTo>
                  <a:lnTo>
                    <a:pt x="14799" y="3191"/>
                  </a:lnTo>
                  <a:lnTo>
                    <a:pt x="14731" y="2920"/>
                  </a:lnTo>
                  <a:lnTo>
                    <a:pt x="14799" y="2648"/>
                  </a:lnTo>
                  <a:lnTo>
                    <a:pt x="14934" y="2444"/>
                  </a:lnTo>
                  <a:lnTo>
                    <a:pt x="15138" y="2309"/>
                  </a:lnTo>
                  <a:lnTo>
                    <a:pt x="15410" y="2241"/>
                  </a:lnTo>
                  <a:close/>
                  <a:moveTo>
                    <a:pt x="29393" y="5228"/>
                  </a:moveTo>
                  <a:lnTo>
                    <a:pt x="29461" y="5296"/>
                  </a:lnTo>
                  <a:lnTo>
                    <a:pt x="29461" y="54849"/>
                  </a:lnTo>
                  <a:lnTo>
                    <a:pt x="1426" y="54849"/>
                  </a:lnTo>
                  <a:lnTo>
                    <a:pt x="1426" y="5296"/>
                  </a:lnTo>
                  <a:lnTo>
                    <a:pt x="1494" y="5228"/>
                  </a:lnTo>
                  <a:close/>
                  <a:moveTo>
                    <a:pt x="15410" y="544"/>
                  </a:moveTo>
                  <a:lnTo>
                    <a:pt x="19143" y="612"/>
                  </a:lnTo>
                  <a:lnTo>
                    <a:pt x="23012" y="747"/>
                  </a:lnTo>
                  <a:lnTo>
                    <a:pt x="26339" y="951"/>
                  </a:lnTo>
                  <a:lnTo>
                    <a:pt x="27560" y="1087"/>
                  </a:lnTo>
                  <a:lnTo>
                    <a:pt x="27560" y="1087"/>
                  </a:lnTo>
                  <a:lnTo>
                    <a:pt x="26339" y="1019"/>
                  </a:lnTo>
                  <a:lnTo>
                    <a:pt x="23012" y="815"/>
                  </a:lnTo>
                  <a:lnTo>
                    <a:pt x="19143" y="680"/>
                  </a:lnTo>
                  <a:lnTo>
                    <a:pt x="15410" y="612"/>
                  </a:lnTo>
                  <a:lnTo>
                    <a:pt x="11676" y="680"/>
                  </a:lnTo>
                  <a:lnTo>
                    <a:pt x="7807" y="815"/>
                  </a:lnTo>
                  <a:lnTo>
                    <a:pt x="4481" y="1019"/>
                  </a:lnTo>
                  <a:lnTo>
                    <a:pt x="3259" y="1087"/>
                  </a:lnTo>
                  <a:lnTo>
                    <a:pt x="2444" y="1223"/>
                  </a:lnTo>
                  <a:lnTo>
                    <a:pt x="1969" y="1358"/>
                  </a:lnTo>
                  <a:lnTo>
                    <a:pt x="1630" y="1494"/>
                  </a:lnTo>
                  <a:lnTo>
                    <a:pt x="1290" y="1698"/>
                  </a:lnTo>
                  <a:lnTo>
                    <a:pt x="1019" y="1901"/>
                  </a:lnTo>
                  <a:lnTo>
                    <a:pt x="815" y="2173"/>
                  </a:lnTo>
                  <a:lnTo>
                    <a:pt x="679" y="2444"/>
                  </a:lnTo>
                  <a:lnTo>
                    <a:pt x="544" y="2852"/>
                  </a:lnTo>
                  <a:lnTo>
                    <a:pt x="544" y="3259"/>
                  </a:lnTo>
                  <a:lnTo>
                    <a:pt x="544" y="58311"/>
                  </a:lnTo>
                  <a:lnTo>
                    <a:pt x="544" y="58718"/>
                  </a:lnTo>
                  <a:lnTo>
                    <a:pt x="476" y="58311"/>
                  </a:lnTo>
                  <a:lnTo>
                    <a:pt x="476" y="3259"/>
                  </a:lnTo>
                  <a:lnTo>
                    <a:pt x="544" y="2784"/>
                  </a:lnTo>
                  <a:lnTo>
                    <a:pt x="612" y="2444"/>
                  </a:lnTo>
                  <a:lnTo>
                    <a:pt x="747" y="2105"/>
                  </a:lnTo>
                  <a:lnTo>
                    <a:pt x="951" y="1834"/>
                  </a:lnTo>
                  <a:lnTo>
                    <a:pt x="1222" y="1630"/>
                  </a:lnTo>
                  <a:lnTo>
                    <a:pt x="1562" y="1426"/>
                  </a:lnTo>
                  <a:lnTo>
                    <a:pt x="1969" y="1290"/>
                  </a:lnTo>
                  <a:lnTo>
                    <a:pt x="2444" y="1155"/>
                  </a:lnTo>
                  <a:lnTo>
                    <a:pt x="3259" y="1087"/>
                  </a:lnTo>
                  <a:lnTo>
                    <a:pt x="4481" y="951"/>
                  </a:lnTo>
                  <a:lnTo>
                    <a:pt x="7807" y="747"/>
                  </a:lnTo>
                  <a:lnTo>
                    <a:pt x="11676" y="612"/>
                  </a:lnTo>
                  <a:lnTo>
                    <a:pt x="15410" y="544"/>
                  </a:lnTo>
                  <a:close/>
                  <a:moveTo>
                    <a:pt x="27560" y="1087"/>
                  </a:moveTo>
                  <a:lnTo>
                    <a:pt x="28375" y="1155"/>
                  </a:lnTo>
                  <a:lnTo>
                    <a:pt x="28850" y="1290"/>
                  </a:lnTo>
                  <a:lnTo>
                    <a:pt x="29257" y="1426"/>
                  </a:lnTo>
                  <a:lnTo>
                    <a:pt x="29597" y="1630"/>
                  </a:lnTo>
                  <a:lnTo>
                    <a:pt x="29868" y="1834"/>
                  </a:lnTo>
                  <a:lnTo>
                    <a:pt x="30072" y="2105"/>
                  </a:lnTo>
                  <a:lnTo>
                    <a:pt x="30208" y="2444"/>
                  </a:lnTo>
                  <a:lnTo>
                    <a:pt x="30276" y="2784"/>
                  </a:lnTo>
                  <a:lnTo>
                    <a:pt x="30344" y="3259"/>
                  </a:lnTo>
                  <a:lnTo>
                    <a:pt x="30344" y="58311"/>
                  </a:lnTo>
                  <a:lnTo>
                    <a:pt x="30276" y="58718"/>
                  </a:lnTo>
                  <a:lnTo>
                    <a:pt x="30208" y="59125"/>
                  </a:lnTo>
                  <a:lnTo>
                    <a:pt x="30072" y="59465"/>
                  </a:lnTo>
                  <a:lnTo>
                    <a:pt x="29868" y="59736"/>
                  </a:lnTo>
                  <a:lnTo>
                    <a:pt x="29597" y="60008"/>
                  </a:lnTo>
                  <a:lnTo>
                    <a:pt x="29257" y="60144"/>
                  </a:lnTo>
                  <a:lnTo>
                    <a:pt x="28850" y="60347"/>
                  </a:lnTo>
                  <a:lnTo>
                    <a:pt x="28375" y="60415"/>
                  </a:lnTo>
                  <a:lnTo>
                    <a:pt x="26746" y="60687"/>
                  </a:lnTo>
                  <a:lnTo>
                    <a:pt x="23895" y="60958"/>
                  </a:lnTo>
                  <a:lnTo>
                    <a:pt x="22130" y="61094"/>
                  </a:lnTo>
                  <a:lnTo>
                    <a:pt x="20093" y="61230"/>
                  </a:lnTo>
                  <a:lnTo>
                    <a:pt x="17853" y="61298"/>
                  </a:lnTo>
                  <a:lnTo>
                    <a:pt x="12966" y="61298"/>
                  </a:lnTo>
                  <a:lnTo>
                    <a:pt x="10726" y="61230"/>
                  </a:lnTo>
                  <a:lnTo>
                    <a:pt x="8689" y="61094"/>
                  </a:lnTo>
                  <a:lnTo>
                    <a:pt x="6924" y="60958"/>
                  </a:lnTo>
                  <a:lnTo>
                    <a:pt x="4073" y="60687"/>
                  </a:lnTo>
                  <a:lnTo>
                    <a:pt x="2444" y="60415"/>
                  </a:lnTo>
                  <a:lnTo>
                    <a:pt x="1969" y="60347"/>
                  </a:lnTo>
                  <a:lnTo>
                    <a:pt x="1562" y="60144"/>
                  </a:lnTo>
                  <a:lnTo>
                    <a:pt x="1290" y="60008"/>
                  </a:lnTo>
                  <a:lnTo>
                    <a:pt x="951" y="59736"/>
                  </a:lnTo>
                  <a:lnTo>
                    <a:pt x="747" y="59465"/>
                  </a:lnTo>
                  <a:lnTo>
                    <a:pt x="612" y="59125"/>
                  </a:lnTo>
                  <a:lnTo>
                    <a:pt x="544" y="58718"/>
                  </a:lnTo>
                  <a:lnTo>
                    <a:pt x="544" y="58718"/>
                  </a:lnTo>
                  <a:lnTo>
                    <a:pt x="679" y="59125"/>
                  </a:lnTo>
                  <a:lnTo>
                    <a:pt x="815" y="59397"/>
                  </a:lnTo>
                  <a:lnTo>
                    <a:pt x="1019" y="59669"/>
                  </a:lnTo>
                  <a:lnTo>
                    <a:pt x="1290" y="59940"/>
                  </a:lnTo>
                  <a:lnTo>
                    <a:pt x="1630" y="60144"/>
                  </a:lnTo>
                  <a:lnTo>
                    <a:pt x="2037" y="60279"/>
                  </a:lnTo>
                  <a:lnTo>
                    <a:pt x="2444" y="60415"/>
                  </a:lnTo>
                  <a:lnTo>
                    <a:pt x="4073" y="60619"/>
                  </a:lnTo>
                  <a:lnTo>
                    <a:pt x="6924" y="60890"/>
                  </a:lnTo>
                  <a:lnTo>
                    <a:pt x="8689" y="61026"/>
                  </a:lnTo>
                  <a:lnTo>
                    <a:pt x="10726" y="61162"/>
                  </a:lnTo>
                  <a:lnTo>
                    <a:pt x="12966" y="61230"/>
                  </a:lnTo>
                  <a:lnTo>
                    <a:pt x="17853" y="61230"/>
                  </a:lnTo>
                  <a:lnTo>
                    <a:pt x="20093" y="61162"/>
                  </a:lnTo>
                  <a:lnTo>
                    <a:pt x="22130" y="61026"/>
                  </a:lnTo>
                  <a:lnTo>
                    <a:pt x="23895" y="60890"/>
                  </a:lnTo>
                  <a:lnTo>
                    <a:pt x="26746" y="60619"/>
                  </a:lnTo>
                  <a:lnTo>
                    <a:pt x="28375" y="60415"/>
                  </a:lnTo>
                  <a:lnTo>
                    <a:pt x="28850" y="60279"/>
                  </a:lnTo>
                  <a:lnTo>
                    <a:pt x="29190" y="60144"/>
                  </a:lnTo>
                  <a:lnTo>
                    <a:pt x="29529" y="59940"/>
                  </a:lnTo>
                  <a:lnTo>
                    <a:pt x="29800" y="59669"/>
                  </a:lnTo>
                  <a:lnTo>
                    <a:pt x="30004" y="59397"/>
                  </a:lnTo>
                  <a:lnTo>
                    <a:pt x="30140" y="59125"/>
                  </a:lnTo>
                  <a:lnTo>
                    <a:pt x="30276" y="58718"/>
                  </a:lnTo>
                  <a:lnTo>
                    <a:pt x="30276" y="58311"/>
                  </a:lnTo>
                  <a:lnTo>
                    <a:pt x="30276" y="3259"/>
                  </a:lnTo>
                  <a:lnTo>
                    <a:pt x="30276" y="2852"/>
                  </a:lnTo>
                  <a:lnTo>
                    <a:pt x="30140" y="2444"/>
                  </a:lnTo>
                  <a:lnTo>
                    <a:pt x="30004" y="2173"/>
                  </a:lnTo>
                  <a:lnTo>
                    <a:pt x="29800" y="1901"/>
                  </a:lnTo>
                  <a:lnTo>
                    <a:pt x="29529" y="1698"/>
                  </a:lnTo>
                  <a:lnTo>
                    <a:pt x="29190" y="1494"/>
                  </a:lnTo>
                  <a:lnTo>
                    <a:pt x="28850" y="1358"/>
                  </a:lnTo>
                  <a:lnTo>
                    <a:pt x="28375" y="1223"/>
                  </a:lnTo>
                  <a:lnTo>
                    <a:pt x="27560" y="1087"/>
                  </a:lnTo>
                  <a:close/>
                  <a:moveTo>
                    <a:pt x="15410" y="1"/>
                  </a:moveTo>
                  <a:lnTo>
                    <a:pt x="11608" y="69"/>
                  </a:lnTo>
                  <a:lnTo>
                    <a:pt x="7739" y="204"/>
                  </a:lnTo>
                  <a:lnTo>
                    <a:pt x="4413" y="408"/>
                  </a:lnTo>
                  <a:lnTo>
                    <a:pt x="3191" y="544"/>
                  </a:lnTo>
                  <a:lnTo>
                    <a:pt x="2309" y="680"/>
                  </a:lnTo>
                  <a:lnTo>
                    <a:pt x="1765" y="815"/>
                  </a:lnTo>
                  <a:lnTo>
                    <a:pt x="1290" y="1019"/>
                  </a:lnTo>
                  <a:lnTo>
                    <a:pt x="883" y="1223"/>
                  </a:lnTo>
                  <a:lnTo>
                    <a:pt x="544" y="1494"/>
                  </a:lnTo>
                  <a:lnTo>
                    <a:pt x="340" y="1901"/>
                  </a:lnTo>
                  <a:lnTo>
                    <a:pt x="136" y="2241"/>
                  </a:lnTo>
                  <a:lnTo>
                    <a:pt x="1" y="2716"/>
                  </a:lnTo>
                  <a:lnTo>
                    <a:pt x="1" y="3259"/>
                  </a:lnTo>
                  <a:lnTo>
                    <a:pt x="1" y="58311"/>
                  </a:lnTo>
                  <a:lnTo>
                    <a:pt x="1" y="58854"/>
                  </a:lnTo>
                  <a:lnTo>
                    <a:pt x="136" y="59261"/>
                  </a:lnTo>
                  <a:lnTo>
                    <a:pt x="340" y="59736"/>
                  </a:lnTo>
                  <a:lnTo>
                    <a:pt x="612" y="60076"/>
                  </a:lnTo>
                  <a:lnTo>
                    <a:pt x="951" y="60347"/>
                  </a:lnTo>
                  <a:lnTo>
                    <a:pt x="1358" y="60619"/>
                  </a:lnTo>
                  <a:lnTo>
                    <a:pt x="1833" y="60823"/>
                  </a:lnTo>
                  <a:lnTo>
                    <a:pt x="2309" y="60958"/>
                  </a:lnTo>
                  <a:lnTo>
                    <a:pt x="4006" y="61162"/>
                  </a:lnTo>
                  <a:lnTo>
                    <a:pt x="6857" y="61501"/>
                  </a:lnTo>
                  <a:lnTo>
                    <a:pt x="8689" y="61637"/>
                  </a:lnTo>
                  <a:lnTo>
                    <a:pt x="10726" y="61705"/>
                  </a:lnTo>
                  <a:lnTo>
                    <a:pt x="12966" y="61773"/>
                  </a:lnTo>
                  <a:lnTo>
                    <a:pt x="15410" y="61841"/>
                  </a:lnTo>
                  <a:lnTo>
                    <a:pt x="17853" y="61773"/>
                  </a:lnTo>
                  <a:lnTo>
                    <a:pt x="20093" y="61705"/>
                  </a:lnTo>
                  <a:lnTo>
                    <a:pt x="22130" y="61637"/>
                  </a:lnTo>
                  <a:lnTo>
                    <a:pt x="23963" y="61501"/>
                  </a:lnTo>
                  <a:lnTo>
                    <a:pt x="26814" y="61162"/>
                  </a:lnTo>
                  <a:lnTo>
                    <a:pt x="28511" y="60958"/>
                  </a:lnTo>
                  <a:lnTo>
                    <a:pt x="28986" y="60823"/>
                  </a:lnTo>
                  <a:lnTo>
                    <a:pt x="29461" y="60619"/>
                  </a:lnTo>
                  <a:lnTo>
                    <a:pt x="29868" y="60347"/>
                  </a:lnTo>
                  <a:lnTo>
                    <a:pt x="30208" y="60076"/>
                  </a:lnTo>
                  <a:lnTo>
                    <a:pt x="30479" y="59736"/>
                  </a:lnTo>
                  <a:lnTo>
                    <a:pt x="30683" y="59261"/>
                  </a:lnTo>
                  <a:lnTo>
                    <a:pt x="30819" y="58854"/>
                  </a:lnTo>
                  <a:lnTo>
                    <a:pt x="30819" y="58311"/>
                  </a:lnTo>
                  <a:lnTo>
                    <a:pt x="30819" y="3259"/>
                  </a:lnTo>
                  <a:lnTo>
                    <a:pt x="30819" y="2716"/>
                  </a:lnTo>
                  <a:lnTo>
                    <a:pt x="30683" y="2241"/>
                  </a:lnTo>
                  <a:lnTo>
                    <a:pt x="30547" y="1901"/>
                  </a:lnTo>
                  <a:lnTo>
                    <a:pt x="30276" y="1494"/>
                  </a:lnTo>
                  <a:lnTo>
                    <a:pt x="29936" y="1223"/>
                  </a:lnTo>
                  <a:lnTo>
                    <a:pt x="29529" y="1019"/>
                  </a:lnTo>
                  <a:lnTo>
                    <a:pt x="29054" y="815"/>
                  </a:lnTo>
                  <a:lnTo>
                    <a:pt x="28511" y="680"/>
                  </a:lnTo>
                  <a:lnTo>
                    <a:pt x="27628" y="544"/>
                  </a:lnTo>
                  <a:lnTo>
                    <a:pt x="26406" y="408"/>
                  </a:lnTo>
                  <a:lnTo>
                    <a:pt x="23080" y="204"/>
                  </a:lnTo>
                  <a:lnTo>
                    <a:pt x="19211" y="69"/>
                  </a:lnTo>
                  <a:lnTo>
                    <a:pt x="15410" y="1"/>
                  </a:lnTo>
                  <a:close/>
                </a:path>
              </a:pathLst>
            </a:custGeom>
            <a:solidFill>
              <a:srgbClr val="454F5B"/>
            </a:solidFill>
            <a:ln w="28575" cap="flat" cmpd="sng">
              <a:solidFill>
                <a:srgbClr val="7384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35" name="รูปภาพ 34" descr="รูปภาพประกอบด้วย ภาพหน้าจอ, นามบัตร&#10;&#10;คำอธิบายที่สร้างขึ้นโดยอัตโนมัติ">
              <a:extLst>
                <a:ext uri="{FF2B5EF4-FFF2-40B4-BE49-F238E27FC236}">
                  <a16:creationId xmlns="" xmlns:a16="http://schemas.microsoft.com/office/drawing/2014/main" id="{C6D16965-EF50-4EAA-8038-E4CCB3E15A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8724" y="2467784"/>
              <a:ext cx="1977956" cy="3514993"/>
            </a:xfrm>
            <a:prstGeom prst="rect">
              <a:avLst/>
            </a:prstGeom>
          </p:spPr>
        </p:pic>
      </p:grpSp>
      <p:grpSp>
        <p:nvGrpSpPr>
          <p:cNvPr id="36" name="กลุ่ม 35">
            <a:extLst>
              <a:ext uri="{FF2B5EF4-FFF2-40B4-BE49-F238E27FC236}">
                <a16:creationId xmlns="" xmlns:a16="http://schemas.microsoft.com/office/drawing/2014/main" id="{BB959871-73EA-4694-AD56-32462FC6C952}"/>
              </a:ext>
            </a:extLst>
          </p:cNvPr>
          <p:cNvGrpSpPr/>
          <p:nvPr/>
        </p:nvGrpSpPr>
        <p:grpSpPr>
          <a:xfrm>
            <a:off x="5939302" y="3317948"/>
            <a:ext cx="1036168" cy="1748805"/>
            <a:chOff x="5374974" y="2071718"/>
            <a:chExt cx="2205044" cy="4391824"/>
          </a:xfrm>
        </p:grpSpPr>
        <p:sp>
          <p:nvSpPr>
            <p:cNvPr id="37" name="Google Shape;296;p30">
              <a:extLst>
                <a:ext uri="{FF2B5EF4-FFF2-40B4-BE49-F238E27FC236}">
                  <a16:creationId xmlns="" xmlns:a16="http://schemas.microsoft.com/office/drawing/2014/main" id="{0567AD1A-E7A0-44D6-ACC7-B365B2952048}"/>
                </a:ext>
              </a:extLst>
            </p:cNvPr>
            <p:cNvSpPr/>
            <p:nvPr/>
          </p:nvSpPr>
          <p:spPr>
            <a:xfrm>
              <a:off x="5374974" y="2071718"/>
              <a:ext cx="2205044" cy="4391824"/>
            </a:xfrm>
            <a:custGeom>
              <a:avLst/>
              <a:gdLst/>
              <a:ahLst/>
              <a:cxnLst/>
              <a:rect l="l" t="t" r="r" b="b"/>
              <a:pathLst>
                <a:path w="30819" h="61841" extrusionOk="0">
                  <a:moveTo>
                    <a:pt x="5160" y="2580"/>
                  </a:moveTo>
                  <a:lnTo>
                    <a:pt x="5295" y="2648"/>
                  </a:lnTo>
                  <a:lnTo>
                    <a:pt x="5363" y="2784"/>
                  </a:lnTo>
                  <a:lnTo>
                    <a:pt x="5363" y="2920"/>
                  </a:lnTo>
                  <a:lnTo>
                    <a:pt x="5363" y="3055"/>
                  </a:lnTo>
                  <a:lnTo>
                    <a:pt x="5295" y="3191"/>
                  </a:lnTo>
                  <a:lnTo>
                    <a:pt x="5160" y="3259"/>
                  </a:lnTo>
                  <a:lnTo>
                    <a:pt x="4888" y="3259"/>
                  </a:lnTo>
                  <a:lnTo>
                    <a:pt x="4752" y="3191"/>
                  </a:lnTo>
                  <a:lnTo>
                    <a:pt x="4684" y="3055"/>
                  </a:lnTo>
                  <a:lnTo>
                    <a:pt x="4684" y="2920"/>
                  </a:lnTo>
                  <a:lnTo>
                    <a:pt x="4684" y="2784"/>
                  </a:lnTo>
                  <a:lnTo>
                    <a:pt x="4752" y="2648"/>
                  </a:lnTo>
                  <a:lnTo>
                    <a:pt x="4888" y="2580"/>
                  </a:lnTo>
                  <a:close/>
                  <a:moveTo>
                    <a:pt x="15410" y="2241"/>
                  </a:moveTo>
                  <a:lnTo>
                    <a:pt x="15681" y="2309"/>
                  </a:lnTo>
                  <a:lnTo>
                    <a:pt x="15885" y="2444"/>
                  </a:lnTo>
                  <a:lnTo>
                    <a:pt x="16021" y="2648"/>
                  </a:lnTo>
                  <a:lnTo>
                    <a:pt x="16088" y="2920"/>
                  </a:lnTo>
                  <a:lnTo>
                    <a:pt x="16021" y="3191"/>
                  </a:lnTo>
                  <a:lnTo>
                    <a:pt x="15885" y="3395"/>
                  </a:lnTo>
                  <a:lnTo>
                    <a:pt x="15681" y="3531"/>
                  </a:lnTo>
                  <a:lnTo>
                    <a:pt x="15410" y="3598"/>
                  </a:lnTo>
                  <a:lnTo>
                    <a:pt x="15138" y="3531"/>
                  </a:lnTo>
                  <a:lnTo>
                    <a:pt x="14934" y="3395"/>
                  </a:lnTo>
                  <a:lnTo>
                    <a:pt x="14799" y="3191"/>
                  </a:lnTo>
                  <a:lnTo>
                    <a:pt x="14731" y="2920"/>
                  </a:lnTo>
                  <a:lnTo>
                    <a:pt x="14799" y="2648"/>
                  </a:lnTo>
                  <a:lnTo>
                    <a:pt x="14934" y="2444"/>
                  </a:lnTo>
                  <a:lnTo>
                    <a:pt x="15138" y="2309"/>
                  </a:lnTo>
                  <a:lnTo>
                    <a:pt x="15410" y="2241"/>
                  </a:lnTo>
                  <a:close/>
                  <a:moveTo>
                    <a:pt x="29393" y="5228"/>
                  </a:moveTo>
                  <a:lnTo>
                    <a:pt x="29461" y="5296"/>
                  </a:lnTo>
                  <a:lnTo>
                    <a:pt x="29461" y="54849"/>
                  </a:lnTo>
                  <a:lnTo>
                    <a:pt x="1426" y="54849"/>
                  </a:lnTo>
                  <a:lnTo>
                    <a:pt x="1426" y="5296"/>
                  </a:lnTo>
                  <a:lnTo>
                    <a:pt x="1494" y="5228"/>
                  </a:lnTo>
                  <a:close/>
                  <a:moveTo>
                    <a:pt x="15410" y="544"/>
                  </a:moveTo>
                  <a:lnTo>
                    <a:pt x="19143" y="612"/>
                  </a:lnTo>
                  <a:lnTo>
                    <a:pt x="23012" y="747"/>
                  </a:lnTo>
                  <a:lnTo>
                    <a:pt x="26339" y="951"/>
                  </a:lnTo>
                  <a:lnTo>
                    <a:pt x="27560" y="1087"/>
                  </a:lnTo>
                  <a:lnTo>
                    <a:pt x="27560" y="1087"/>
                  </a:lnTo>
                  <a:lnTo>
                    <a:pt x="26339" y="1019"/>
                  </a:lnTo>
                  <a:lnTo>
                    <a:pt x="23012" y="815"/>
                  </a:lnTo>
                  <a:lnTo>
                    <a:pt x="19143" y="680"/>
                  </a:lnTo>
                  <a:lnTo>
                    <a:pt x="15410" y="612"/>
                  </a:lnTo>
                  <a:lnTo>
                    <a:pt x="11676" y="680"/>
                  </a:lnTo>
                  <a:lnTo>
                    <a:pt x="7807" y="815"/>
                  </a:lnTo>
                  <a:lnTo>
                    <a:pt x="4481" y="1019"/>
                  </a:lnTo>
                  <a:lnTo>
                    <a:pt x="3259" y="1087"/>
                  </a:lnTo>
                  <a:lnTo>
                    <a:pt x="2444" y="1223"/>
                  </a:lnTo>
                  <a:lnTo>
                    <a:pt x="1969" y="1358"/>
                  </a:lnTo>
                  <a:lnTo>
                    <a:pt x="1630" y="1494"/>
                  </a:lnTo>
                  <a:lnTo>
                    <a:pt x="1290" y="1698"/>
                  </a:lnTo>
                  <a:lnTo>
                    <a:pt x="1019" y="1901"/>
                  </a:lnTo>
                  <a:lnTo>
                    <a:pt x="815" y="2173"/>
                  </a:lnTo>
                  <a:lnTo>
                    <a:pt x="679" y="2444"/>
                  </a:lnTo>
                  <a:lnTo>
                    <a:pt x="544" y="2852"/>
                  </a:lnTo>
                  <a:lnTo>
                    <a:pt x="544" y="3259"/>
                  </a:lnTo>
                  <a:lnTo>
                    <a:pt x="544" y="58311"/>
                  </a:lnTo>
                  <a:lnTo>
                    <a:pt x="544" y="58718"/>
                  </a:lnTo>
                  <a:lnTo>
                    <a:pt x="476" y="58311"/>
                  </a:lnTo>
                  <a:lnTo>
                    <a:pt x="476" y="3259"/>
                  </a:lnTo>
                  <a:lnTo>
                    <a:pt x="544" y="2784"/>
                  </a:lnTo>
                  <a:lnTo>
                    <a:pt x="612" y="2444"/>
                  </a:lnTo>
                  <a:lnTo>
                    <a:pt x="747" y="2105"/>
                  </a:lnTo>
                  <a:lnTo>
                    <a:pt x="951" y="1834"/>
                  </a:lnTo>
                  <a:lnTo>
                    <a:pt x="1222" y="1630"/>
                  </a:lnTo>
                  <a:lnTo>
                    <a:pt x="1562" y="1426"/>
                  </a:lnTo>
                  <a:lnTo>
                    <a:pt x="1969" y="1290"/>
                  </a:lnTo>
                  <a:lnTo>
                    <a:pt x="2444" y="1155"/>
                  </a:lnTo>
                  <a:lnTo>
                    <a:pt x="3259" y="1087"/>
                  </a:lnTo>
                  <a:lnTo>
                    <a:pt x="4481" y="951"/>
                  </a:lnTo>
                  <a:lnTo>
                    <a:pt x="7807" y="747"/>
                  </a:lnTo>
                  <a:lnTo>
                    <a:pt x="11676" y="612"/>
                  </a:lnTo>
                  <a:lnTo>
                    <a:pt x="15410" y="544"/>
                  </a:lnTo>
                  <a:close/>
                  <a:moveTo>
                    <a:pt x="27560" y="1087"/>
                  </a:moveTo>
                  <a:lnTo>
                    <a:pt x="28375" y="1155"/>
                  </a:lnTo>
                  <a:lnTo>
                    <a:pt x="28850" y="1290"/>
                  </a:lnTo>
                  <a:lnTo>
                    <a:pt x="29257" y="1426"/>
                  </a:lnTo>
                  <a:lnTo>
                    <a:pt x="29597" y="1630"/>
                  </a:lnTo>
                  <a:lnTo>
                    <a:pt x="29868" y="1834"/>
                  </a:lnTo>
                  <a:lnTo>
                    <a:pt x="30072" y="2105"/>
                  </a:lnTo>
                  <a:lnTo>
                    <a:pt x="30208" y="2444"/>
                  </a:lnTo>
                  <a:lnTo>
                    <a:pt x="30276" y="2784"/>
                  </a:lnTo>
                  <a:lnTo>
                    <a:pt x="30344" y="3259"/>
                  </a:lnTo>
                  <a:lnTo>
                    <a:pt x="30344" y="58311"/>
                  </a:lnTo>
                  <a:lnTo>
                    <a:pt x="30276" y="58718"/>
                  </a:lnTo>
                  <a:lnTo>
                    <a:pt x="30208" y="59125"/>
                  </a:lnTo>
                  <a:lnTo>
                    <a:pt x="30072" y="59465"/>
                  </a:lnTo>
                  <a:lnTo>
                    <a:pt x="29868" y="59736"/>
                  </a:lnTo>
                  <a:lnTo>
                    <a:pt x="29597" y="60008"/>
                  </a:lnTo>
                  <a:lnTo>
                    <a:pt x="29257" y="60144"/>
                  </a:lnTo>
                  <a:lnTo>
                    <a:pt x="28850" y="60347"/>
                  </a:lnTo>
                  <a:lnTo>
                    <a:pt x="28375" y="60415"/>
                  </a:lnTo>
                  <a:lnTo>
                    <a:pt x="26746" y="60687"/>
                  </a:lnTo>
                  <a:lnTo>
                    <a:pt x="23895" y="60958"/>
                  </a:lnTo>
                  <a:lnTo>
                    <a:pt x="22130" y="61094"/>
                  </a:lnTo>
                  <a:lnTo>
                    <a:pt x="20093" y="61230"/>
                  </a:lnTo>
                  <a:lnTo>
                    <a:pt x="17853" y="61298"/>
                  </a:lnTo>
                  <a:lnTo>
                    <a:pt x="12966" y="61298"/>
                  </a:lnTo>
                  <a:lnTo>
                    <a:pt x="10726" y="61230"/>
                  </a:lnTo>
                  <a:lnTo>
                    <a:pt x="8689" y="61094"/>
                  </a:lnTo>
                  <a:lnTo>
                    <a:pt x="6924" y="60958"/>
                  </a:lnTo>
                  <a:lnTo>
                    <a:pt x="4073" y="60687"/>
                  </a:lnTo>
                  <a:lnTo>
                    <a:pt x="2444" y="60415"/>
                  </a:lnTo>
                  <a:lnTo>
                    <a:pt x="1969" y="60347"/>
                  </a:lnTo>
                  <a:lnTo>
                    <a:pt x="1562" y="60144"/>
                  </a:lnTo>
                  <a:lnTo>
                    <a:pt x="1290" y="60008"/>
                  </a:lnTo>
                  <a:lnTo>
                    <a:pt x="951" y="59736"/>
                  </a:lnTo>
                  <a:lnTo>
                    <a:pt x="747" y="59465"/>
                  </a:lnTo>
                  <a:lnTo>
                    <a:pt x="612" y="59125"/>
                  </a:lnTo>
                  <a:lnTo>
                    <a:pt x="544" y="58718"/>
                  </a:lnTo>
                  <a:lnTo>
                    <a:pt x="544" y="58718"/>
                  </a:lnTo>
                  <a:lnTo>
                    <a:pt x="679" y="59125"/>
                  </a:lnTo>
                  <a:lnTo>
                    <a:pt x="815" y="59397"/>
                  </a:lnTo>
                  <a:lnTo>
                    <a:pt x="1019" y="59669"/>
                  </a:lnTo>
                  <a:lnTo>
                    <a:pt x="1290" y="59940"/>
                  </a:lnTo>
                  <a:lnTo>
                    <a:pt x="1630" y="60144"/>
                  </a:lnTo>
                  <a:lnTo>
                    <a:pt x="2037" y="60279"/>
                  </a:lnTo>
                  <a:lnTo>
                    <a:pt x="2444" y="60415"/>
                  </a:lnTo>
                  <a:lnTo>
                    <a:pt x="4073" y="60619"/>
                  </a:lnTo>
                  <a:lnTo>
                    <a:pt x="6924" y="60890"/>
                  </a:lnTo>
                  <a:lnTo>
                    <a:pt x="8689" y="61026"/>
                  </a:lnTo>
                  <a:lnTo>
                    <a:pt x="10726" y="61162"/>
                  </a:lnTo>
                  <a:lnTo>
                    <a:pt x="12966" y="61230"/>
                  </a:lnTo>
                  <a:lnTo>
                    <a:pt x="17853" y="61230"/>
                  </a:lnTo>
                  <a:lnTo>
                    <a:pt x="20093" y="61162"/>
                  </a:lnTo>
                  <a:lnTo>
                    <a:pt x="22130" y="61026"/>
                  </a:lnTo>
                  <a:lnTo>
                    <a:pt x="23895" y="60890"/>
                  </a:lnTo>
                  <a:lnTo>
                    <a:pt x="26746" y="60619"/>
                  </a:lnTo>
                  <a:lnTo>
                    <a:pt x="28375" y="60415"/>
                  </a:lnTo>
                  <a:lnTo>
                    <a:pt x="28850" y="60279"/>
                  </a:lnTo>
                  <a:lnTo>
                    <a:pt x="29190" y="60144"/>
                  </a:lnTo>
                  <a:lnTo>
                    <a:pt x="29529" y="59940"/>
                  </a:lnTo>
                  <a:lnTo>
                    <a:pt x="29800" y="59669"/>
                  </a:lnTo>
                  <a:lnTo>
                    <a:pt x="30004" y="59397"/>
                  </a:lnTo>
                  <a:lnTo>
                    <a:pt x="30140" y="59125"/>
                  </a:lnTo>
                  <a:lnTo>
                    <a:pt x="30276" y="58718"/>
                  </a:lnTo>
                  <a:lnTo>
                    <a:pt x="30276" y="58311"/>
                  </a:lnTo>
                  <a:lnTo>
                    <a:pt x="30276" y="3259"/>
                  </a:lnTo>
                  <a:lnTo>
                    <a:pt x="30276" y="2852"/>
                  </a:lnTo>
                  <a:lnTo>
                    <a:pt x="30140" y="2444"/>
                  </a:lnTo>
                  <a:lnTo>
                    <a:pt x="30004" y="2173"/>
                  </a:lnTo>
                  <a:lnTo>
                    <a:pt x="29800" y="1901"/>
                  </a:lnTo>
                  <a:lnTo>
                    <a:pt x="29529" y="1698"/>
                  </a:lnTo>
                  <a:lnTo>
                    <a:pt x="29190" y="1494"/>
                  </a:lnTo>
                  <a:lnTo>
                    <a:pt x="28850" y="1358"/>
                  </a:lnTo>
                  <a:lnTo>
                    <a:pt x="28375" y="1223"/>
                  </a:lnTo>
                  <a:lnTo>
                    <a:pt x="27560" y="1087"/>
                  </a:lnTo>
                  <a:close/>
                  <a:moveTo>
                    <a:pt x="15410" y="1"/>
                  </a:moveTo>
                  <a:lnTo>
                    <a:pt x="11608" y="69"/>
                  </a:lnTo>
                  <a:lnTo>
                    <a:pt x="7739" y="204"/>
                  </a:lnTo>
                  <a:lnTo>
                    <a:pt x="4413" y="408"/>
                  </a:lnTo>
                  <a:lnTo>
                    <a:pt x="3191" y="544"/>
                  </a:lnTo>
                  <a:lnTo>
                    <a:pt x="2309" y="680"/>
                  </a:lnTo>
                  <a:lnTo>
                    <a:pt x="1765" y="815"/>
                  </a:lnTo>
                  <a:lnTo>
                    <a:pt x="1290" y="1019"/>
                  </a:lnTo>
                  <a:lnTo>
                    <a:pt x="883" y="1223"/>
                  </a:lnTo>
                  <a:lnTo>
                    <a:pt x="544" y="1494"/>
                  </a:lnTo>
                  <a:lnTo>
                    <a:pt x="340" y="1901"/>
                  </a:lnTo>
                  <a:lnTo>
                    <a:pt x="136" y="2241"/>
                  </a:lnTo>
                  <a:lnTo>
                    <a:pt x="1" y="2716"/>
                  </a:lnTo>
                  <a:lnTo>
                    <a:pt x="1" y="3259"/>
                  </a:lnTo>
                  <a:lnTo>
                    <a:pt x="1" y="58311"/>
                  </a:lnTo>
                  <a:lnTo>
                    <a:pt x="1" y="58854"/>
                  </a:lnTo>
                  <a:lnTo>
                    <a:pt x="136" y="59261"/>
                  </a:lnTo>
                  <a:lnTo>
                    <a:pt x="340" y="59736"/>
                  </a:lnTo>
                  <a:lnTo>
                    <a:pt x="612" y="60076"/>
                  </a:lnTo>
                  <a:lnTo>
                    <a:pt x="951" y="60347"/>
                  </a:lnTo>
                  <a:lnTo>
                    <a:pt x="1358" y="60619"/>
                  </a:lnTo>
                  <a:lnTo>
                    <a:pt x="1833" y="60823"/>
                  </a:lnTo>
                  <a:lnTo>
                    <a:pt x="2309" y="60958"/>
                  </a:lnTo>
                  <a:lnTo>
                    <a:pt x="4006" y="61162"/>
                  </a:lnTo>
                  <a:lnTo>
                    <a:pt x="6857" y="61501"/>
                  </a:lnTo>
                  <a:lnTo>
                    <a:pt x="8689" y="61637"/>
                  </a:lnTo>
                  <a:lnTo>
                    <a:pt x="10726" y="61705"/>
                  </a:lnTo>
                  <a:lnTo>
                    <a:pt x="12966" y="61773"/>
                  </a:lnTo>
                  <a:lnTo>
                    <a:pt x="15410" y="61841"/>
                  </a:lnTo>
                  <a:lnTo>
                    <a:pt x="17853" y="61773"/>
                  </a:lnTo>
                  <a:lnTo>
                    <a:pt x="20093" y="61705"/>
                  </a:lnTo>
                  <a:lnTo>
                    <a:pt x="22130" y="61637"/>
                  </a:lnTo>
                  <a:lnTo>
                    <a:pt x="23963" y="61501"/>
                  </a:lnTo>
                  <a:lnTo>
                    <a:pt x="26814" y="61162"/>
                  </a:lnTo>
                  <a:lnTo>
                    <a:pt x="28511" y="60958"/>
                  </a:lnTo>
                  <a:lnTo>
                    <a:pt x="28986" y="60823"/>
                  </a:lnTo>
                  <a:lnTo>
                    <a:pt x="29461" y="60619"/>
                  </a:lnTo>
                  <a:lnTo>
                    <a:pt x="29868" y="60347"/>
                  </a:lnTo>
                  <a:lnTo>
                    <a:pt x="30208" y="60076"/>
                  </a:lnTo>
                  <a:lnTo>
                    <a:pt x="30479" y="59736"/>
                  </a:lnTo>
                  <a:lnTo>
                    <a:pt x="30683" y="59261"/>
                  </a:lnTo>
                  <a:lnTo>
                    <a:pt x="30819" y="58854"/>
                  </a:lnTo>
                  <a:lnTo>
                    <a:pt x="30819" y="58311"/>
                  </a:lnTo>
                  <a:lnTo>
                    <a:pt x="30819" y="3259"/>
                  </a:lnTo>
                  <a:lnTo>
                    <a:pt x="30819" y="2716"/>
                  </a:lnTo>
                  <a:lnTo>
                    <a:pt x="30683" y="2241"/>
                  </a:lnTo>
                  <a:lnTo>
                    <a:pt x="30547" y="1901"/>
                  </a:lnTo>
                  <a:lnTo>
                    <a:pt x="30276" y="1494"/>
                  </a:lnTo>
                  <a:lnTo>
                    <a:pt x="29936" y="1223"/>
                  </a:lnTo>
                  <a:lnTo>
                    <a:pt x="29529" y="1019"/>
                  </a:lnTo>
                  <a:lnTo>
                    <a:pt x="29054" y="815"/>
                  </a:lnTo>
                  <a:lnTo>
                    <a:pt x="28511" y="680"/>
                  </a:lnTo>
                  <a:lnTo>
                    <a:pt x="27628" y="544"/>
                  </a:lnTo>
                  <a:lnTo>
                    <a:pt x="26406" y="408"/>
                  </a:lnTo>
                  <a:lnTo>
                    <a:pt x="23080" y="204"/>
                  </a:lnTo>
                  <a:lnTo>
                    <a:pt x="19211" y="69"/>
                  </a:lnTo>
                  <a:lnTo>
                    <a:pt x="15410" y="1"/>
                  </a:lnTo>
                  <a:close/>
                </a:path>
              </a:pathLst>
            </a:custGeom>
            <a:solidFill>
              <a:srgbClr val="454F5B"/>
            </a:solidFill>
            <a:ln w="28575" cap="flat" cmpd="sng">
              <a:solidFill>
                <a:srgbClr val="7384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38" name="รูปภาพ 37" descr="รูปภาพประกอบด้วย ภาพหน้าจอ&#10;&#10;คำอธิบายที่สร้างขึ้นโดยอัตโนมัติ">
              <a:extLst>
                <a:ext uri="{FF2B5EF4-FFF2-40B4-BE49-F238E27FC236}">
                  <a16:creationId xmlns="" xmlns:a16="http://schemas.microsoft.com/office/drawing/2014/main" id="{51EF5F80-6FAA-409C-BD8D-E13B08520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98417" y="2439746"/>
              <a:ext cx="1994337" cy="3544103"/>
            </a:xfrm>
            <a:prstGeom prst="rect">
              <a:avLst/>
            </a:prstGeom>
          </p:spPr>
        </p:pic>
      </p:grpSp>
      <p:sp>
        <p:nvSpPr>
          <p:cNvPr id="44" name="Rounded Rectangle 3">
            <a:extLst>
              <a:ext uri="{FF2B5EF4-FFF2-40B4-BE49-F238E27FC236}">
                <a16:creationId xmlns="" xmlns:a16="http://schemas.microsoft.com/office/drawing/2014/main" id="{E134B9E3-9F23-425B-B823-533F789B57CA}"/>
              </a:ext>
            </a:extLst>
          </p:cNvPr>
          <p:cNvSpPr>
            <a:spLocks noChangeAspect="1"/>
          </p:cNvSpPr>
          <p:nvPr/>
        </p:nvSpPr>
        <p:spPr>
          <a:xfrm>
            <a:off x="2180415" y="2859354"/>
            <a:ext cx="352834" cy="416459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กล่องข้อความ 17"/>
          <p:cNvSpPr txBox="1"/>
          <p:nvPr/>
        </p:nvSpPr>
        <p:spPr>
          <a:xfrm>
            <a:off x="5933285" y="2589006"/>
            <a:ext cx="1218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Android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2" name="รูปภาพ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271" y="1166050"/>
            <a:ext cx="1573418" cy="1557524"/>
          </a:xfrm>
          <a:prstGeom prst="rect">
            <a:avLst/>
          </a:prstGeom>
        </p:spPr>
      </p:pic>
      <p:sp>
        <p:nvSpPr>
          <p:cNvPr id="23" name="กล่องข้อความ 22"/>
          <p:cNvSpPr txBox="1"/>
          <p:nvPr/>
        </p:nvSpPr>
        <p:spPr>
          <a:xfrm>
            <a:off x="7777865" y="2589006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IOS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905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3</a:t>
            </a:r>
            <a:endParaRPr lang="ko-KR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3.2 แนว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ทางการประชาสัมพันธ์ผ่าน</a:t>
            </a:r>
            <a:r>
              <a:rPr lang="th-TH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เพจ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Facebook “Work for Antidrug”</a:t>
            </a:r>
            <a:endParaRPr lang="en-US" altLang="ko-KR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41" y="1750920"/>
            <a:ext cx="28803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โดยประกอบด้วย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ข่าวสารจากการประชุม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เอกสาร/คู่มือ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ข่าวสารงาน</a:t>
            </a:r>
            <a:r>
              <a:rPr lang="th-TH" altLang="ko-KR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ยาเสพติด</a:t>
            </a:r>
            <a:r>
              <a:rPr lang="th-TH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ในสังกัดกระทรวงสาธารณสุข</a:t>
            </a:r>
          </a:p>
        </p:txBody>
      </p:sp>
      <p:pic>
        <p:nvPicPr>
          <p:cNvPr id="12" name="ตัวแทนรูปภาพ 11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0" r="82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04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3</a:t>
            </a:r>
            <a:endParaRPr lang="ko-KR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840" y="960149"/>
            <a:ext cx="9144000" cy="288032"/>
          </a:xfrm>
        </p:spPr>
        <p:txBody>
          <a:bodyPr/>
          <a:lstStyle/>
          <a:p>
            <a:pPr lvl="0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แนวทางการสื่อสารและ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ประชาสัมพันธ์</a:t>
            </a:r>
          </a:p>
          <a:p>
            <a:pPr lvl="0"/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ป้องกันแก้ไขปัญหา</a:t>
            </a:r>
            <a:r>
              <a:rPr lang="th-TH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ยาเสพติด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ปีงบประมาณ พ.ศ.2563</a:t>
            </a:r>
            <a:endParaRPr lang="en-US" altLang="ko-KR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4840" y="2209661"/>
            <a:ext cx="8947581" cy="2806531"/>
            <a:chOff x="1170430" y="952021"/>
            <a:chExt cx="6447115" cy="2982650"/>
          </a:xfrm>
        </p:grpSpPr>
        <p:sp>
          <p:nvSpPr>
            <p:cNvPr id="5" name="L-Shape 4"/>
            <p:cNvSpPr/>
            <p:nvPr/>
          </p:nvSpPr>
          <p:spPr>
            <a:xfrm rot="5400000">
              <a:off x="1254429" y="2161943"/>
              <a:ext cx="1310355" cy="147835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714544" y="2434166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311871" y="1805025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L-Shape 7"/>
            <p:cNvSpPr/>
            <p:nvPr/>
          </p:nvSpPr>
          <p:spPr>
            <a:xfrm rot="5400000">
              <a:off x="2775195" y="1717556"/>
              <a:ext cx="1310353" cy="148529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3810138" y="1915610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3840973" y="1338883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L-Shape 10"/>
            <p:cNvSpPr/>
            <p:nvPr/>
          </p:nvSpPr>
          <p:spPr>
            <a:xfrm rot="5400000">
              <a:off x="4304480" y="1271994"/>
              <a:ext cx="1310354" cy="1467538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905732" y="1397053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5360459" y="952021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1" name="TextBox 20"/>
          <p:cNvSpPr txBox="1"/>
          <p:nvPr/>
        </p:nvSpPr>
        <p:spPr>
          <a:xfrm>
            <a:off x="4118935" y="2817385"/>
            <a:ext cx="2698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เผยแพร่ </a:t>
            </a: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Application</a:t>
            </a:r>
          </a:p>
          <a:p>
            <a:pPr algn="ctr"/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Restart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88324" y="2361617"/>
            <a:ext cx="2573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เผยแพร่เอกสารประชาสัมพันธ์ด้าน</a:t>
            </a:r>
            <a:r>
              <a:rPr lang="th-TH" altLang="ko-K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ยาเสพติด</a:t>
            </a:r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 1 เรื่อง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Block Arc 14">
            <a:extLst>
              <a:ext uri="{FF2B5EF4-FFF2-40B4-BE49-F238E27FC236}">
                <a16:creationId xmlns="" xmlns:a16="http://schemas.microsoft.com/office/drawing/2014/main" id="{1CF9C96B-9CC6-468B-BF19-FBA7BC2ABB62}"/>
              </a:ext>
            </a:extLst>
          </p:cNvPr>
          <p:cNvSpPr/>
          <p:nvPr/>
        </p:nvSpPr>
        <p:spPr>
          <a:xfrm rot="16200000">
            <a:off x="2239195" y="2443518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2" name="TextBox 20"/>
          <p:cNvSpPr txBox="1"/>
          <p:nvPr/>
        </p:nvSpPr>
        <p:spPr>
          <a:xfrm>
            <a:off x="73343" y="3540208"/>
            <a:ext cx="21747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เผยแพร่</a:t>
            </a:r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ผ่าน</a:t>
            </a:r>
            <a:r>
              <a:rPr lang="th-TH" altLang="ko-K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</a:t>
            </a:r>
            <a:r>
              <a:rPr lang="th-TH" altLang="ko-KR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พจ</a:t>
            </a:r>
            <a:r>
              <a:rPr lang="en-US" altLang="ko-KR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</a:p>
          <a:p>
            <a:pPr algn="ctr"/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Facebook</a:t>
            </a:r>
            <a:endParaRPr lang="en-US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“Work for Antidrug”</a:t>
            </a:r>
            <a:endParaRPr lang="ko-KR" alt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Isosceles Triangle 8">
            <a:extLst>
              <a:ext uri="{FF2B5EF4-FFF2-40B4-BE49-F238E27FC236}">
                <a16:creationId xmlns="" xmlns:a16="http://schemas.microsoft.com/office/drawing/2014/main" id="{F10FA8D2-828D-4C63-9CA5-969921697B81}"/>
              </a:ext>
            </a:extLst>
          </p:cNvPr>
          <p:cNvSpPr/>
          <p:nvPr/>
        </p:nvSpPr>
        <p:spPr>
          <a:xfrm rot="16200000">
            <a:off x="4407244" y="2101282"/>
            <a:ext cx="356899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ectangle 9">
            <a:extLst>
              <a:ext uri="{FF2B5EF4-FFF2-40B4-BE49-F238E27FC236}">
                <a16:creationId xmlns="" xmlns:a16="http://schemas.microsoft.com/office/drawing/2014/main" id="{2924751D-8167-4993-8C6B-6342C34EA9E1}"/>
              </a:ext>
            </a:extLst>
          </p:cNvPr>
          <p:cNvSpPr/>
          <p:nvPr/>
        </p:nvSpPr>
        <p:spPr>
          <a:xfrm>
            <a:off x="6509878" y="1739153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L-Shape 13"/>
          <p:cNvSpPr/>
          <p:nvPr/>
        </p:nvSpPr>
        <p:spPr>
          <a:xfrm rot="5400000">
            <a:off x="7066385" y="1527517"/>
            <a:ext cx="1232981" cy="259727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TextBox 20"/>
          <p:cNvSpPr txBox="1"/>
          <p:nvPr/>
        </p:nvSpPr>
        <p:spPr>
          <a:xfrm>
            <a:off x="2174930" y="3256289"/>
            <a:ext cx="21747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เผยแพร่</a:t>
            </a:r>
            <a:r>
              <a:rPr lang="th-TH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ผ่านเ</a:t>
            </a:r>
            <a:r>
              <a:rPr lang="th-TH" altLang="ko-KR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ว็บไซต์</a:t>
            </a:r>
            <a:r>
              <a:rPr lang="en-US" altLang="ko-KR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</a:p>
          <a:p>
            <a:pPr algn="ctr"/>
            <a:r>
              <a:rPr lang="th-TH" altLang="ko-KR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กองบริหาร              การสาธารณสุข</a:t>
            </a:r>
            <a:endParaRPr lang="ko-KR" alt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Rounded Rectangle 3">
            <a:extLst>
              <a:ext uri="{FF2B5EF4-FFF2-40B4-BE49-F238E27FC236}">
                <a16:creationId xmlns="" xmlns:a16="http://schemas.microsoft.com/office/drawing/2014/main" id="{E134B9E3-9F23-425B-B823-533F789B57CA}"/>
              </a:ext>
            </a:extLst>
          </p:cNvPr>
          <p:cNvSpPr>
            <a:spLocks noChangeAspect="1"/>
          </p:cNvSpPr>
          <p:nvPr/>
        </p:nvSpPr>
        <p:spPr>
          <a:xfrm>
            <a:off x="184966" y="2877634"/>
            <a:ext cx="351585" cy="422282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7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363</Words>
  <Application>Microsoft Office PowerPoint</Application>
  <PresentationFormat>นำเสนอทางหน้าจอ (16:9)</PresentationFormat>
  <Paragraphs>59</Paragraphs>
  <Slides>10</Slides>
  <Notes>1</Notes>
  <HiddenSlides>0</HiddenSlides>
  <MMClips>0</MMClips>
  <ScaleCrop>false</ScaleCrop>
  <HeadingPairs>
    <vt:vector size="8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8" baseType="lpstr">
      <vt:lpstr>Arial Unicode MS</vt:lpstr>
      <vt:lpstr>Malgun Gothic</vt:lpstr>
      <vt:lpstr>Arial</vt:lpstr>
      <vt:lpstr>Calibri</vt:lpstr>
      <vt:lpstr>Cordia New</vt:lpstr>
      <vt:lpstr>TH SarabunPSK</vt:lpstr>
      <vt:lpstr>Cover and End Slide Master</vt:lpstr>
      <vt:lpstr>PDF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sp36</cp:lastModifiedBy>
  <cp:revision>108</cp:revision>
  <cp:lastPrinted>2020-01-21T07:21:16Z</cp:lastPrinted>
  <dcterms:created xsi:type="dcterms:W3CDTF">2016-12-05T23:26:54Z</dcterms:created>
  <dcterms:modified xsi:type="dcterms:W3CDTF">2020-01-21T07:23:28Z</dcterms:modified>
</cp:coreProperties>
</file>